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11"/>
  </p:notesMasterIdLst>
  <p:sldIdLst>
    <p:sldId id="256" r:id="rId2"/>
    <p:sldId id="257" r:id="rId3"/>
    <p:sldId id="264" r:id="rId4"/>
    <p:sldId id="262" r:id="rId5"/>
    <p:sldId id="258" r:id="rId6"/>
    <p:sldId id="259" r:id="rId7"/>
    <p:sldId id="263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8D3E"/>
    <a:srgbClr val="F8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6C965D-C924-4E2E-8397-7E2E2139B1E8}" v="61" dt="2026-07-13T04:05:02.0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Whelan" userId="590633b1af0f913b" providerId="LiveId" clId="{BC6C965D-C924-4E2E-8397-7E2E2139B1E8}"/>
    <pc:docChg chg="undo custSel addSld delSld modSld">
      <pc:chgData name="James Whelan" userId="590633b1af0f913b" providerId="LiveId" clId="{BC6C965D-C924-4E2E-8397-7E2E2139B1E8}" dt="2026-07-13T04:05:02.089" v="3330" actId="16037"/>
      <pc:docMkLst>
        <pc:docMk/>
      </pc:docMkLst>
      <pc:sldChg chg="addSp delSp modSp mod delDesignElem">
        <pc:chgData name="James Whelan" userId="590633b1af0f913b" providerId="LiveId" clId="{BC6C965D-C924-4E2E-8397-7E2E2139B1E8}" dt="2026-07-13T04:04:09.656" v="3329" actId="1076"/>
        <pc:sldMkLst>
          <pc:docMk/>
          <pc:sldMk cId="1501121308" sldId="256"/>
        </pc:sldMkLst>
        <pc:spChg chg="add mod ord modCrop">
          <ac:chgData name="James Whelan" userId="590633b1af0f913b" providerId="LiveId" clId="{BC6C965D-C924-4E2E-8397-7E2E2139B1E8}" dt="2026-01-03T15:46:31.776" v="680" actId="732"/>
          <ac:spMkLst>
            <pc:docMk/>
            <pc:sldMk cId="1501121308" sldId="256"/>
            <ac:spMk id="4" creationId="{C1DBB4CC-C01D-7FFF-32D4-D75947C6C222}"/>
          </ac:spMkLst>
        </pc:spChg>
        <pc:picChg chg="add del mod">
          <ac:chgData name="James Whelan" userId="590633b1af0f913b" providerId="LiveId" clId="{BC6C965D-C924-4E2E-8397-7E2E2139B1E8}" dt="2026-01-02T09:07:31.938" v="651" actId="478"/>
          <ac:picMkLst>
            <pc:docMk/>
            <pc:sldMk cId="1501121308" sldId="256"/>
            <ac:picMk id="3" creationId="{AAFFDA73-25A8-5AD4-9F0F-6DB742E8B77A}"/>
          </ac:picMkLst>
        </pc:picChg>
        <pc:picChg chg="add del mod">
          <ac:chgData name="James Whelan" userId="590633b1af0f913b" providerId="LiveId" clId="{BC6C965D-C924-4E2E-8397-7E2E2139B1E8}" dt="2026-07-13T03:50:33.850" v="3182" actId="478"/>
          <ac:picMkLst>
            <pc:docMk/>
            <pc:sldMk cId="1501121308" sldId="256"/>
            <ac:picMk id="3" creationId="{C3828FBB-C93C-8DB2-9F3C-D929A3B11235}"/>
          </ac:picMkLst>
        </pc:picChg>
        <pc:picChg chg="add mod modCrop">
          <ac:chgData name="James Whelan" userId="590633b1af0f913b" providerId="LiveId" clId="{BC6C965D-C924-4E2E-8397-7E2E2139B1E8}" dt="2026-07-13T04:04:09.656" v="3329" actId="1076"/>
          <ac:picMkLst>
            <pc:docMk/>
            <pc:sldMk cId="1501121308" sldId="256"/>
            <ac:picMk id="5" creationId="{1C0D3EE2-F731-D85C-E062-E028CA61543E}"/>
          </ac:picMkLst>
        </pc:picChg>
        <pc:picChg chg="del mod modCrop">
          <ac:chgData name="James Whelan" userId="590633b1af0f913b" providerId="LiveId" clId="{BC6C965D-C924-4E2E-8397-7E2E2139B1E8}" dt="2026-07-06T03:59:52.034" v="3171" actId="478"/>
          <ac:picMkLst>
            <pc:docMk/>
            <pc:sldMk cId="1501121308" sldId="256"/>
            <ac:picMk id="5" creationId="{FA806909-08CC-4DE9-A267-4A57585CEA1E}"/>
          </ac:picMkLst>
        </pc:picChg>
        <pc:picChg chg="add del mod">
          <ac:chgData name="James Whelan" userId="590633b1af0f913b" providerId="LiveId" clId="{BC6C965D-C924-4E2E-8397-7E2E2139B1E8}" dt="2026-01-02T09:07:56.410" v="655" actId="478"/>
          <ac:picMkLst>
            <pc:docMk/>
            <pc:sldMk cId="1501121308" sldId="256"/>
            <ac:picMk id="6" creationId="{8023F6FF-F570-8D03-7420-8426E2E2CED0}"/>
          </ac:picMkLst>
        </pc:picChg>
        <pc:picChg chg="add del mod">
          <ac:chgData name="James Whelan" userId="590633b1af0f913b" providerId="LiveId" clId="{BC6C965D-C924-4E2E-8397-7E2E2139B1E8}" dt="2026-01-02T09:10:06.403" v="673" actId="478"/>
          <ac:picMkLst>
            <pc:docMk/>
            <pc:sldMk cId="1501121308" sldId="256"/>
            <ac:picMk id="8" creationId="{75F69539-F034-2E09-2466-2643C20D88F0}"/>
          </ac:picMkLst>
        </pc:picChg>
        <pc:picChg chg="mod">
          <ac:chgData name="James Whelan" userId="590633b1af0f913b" providerId="LiveId" clId="{BC6C965D-C924-4E2E-8397-7E2E2139B1E8}" dt="2026-01-03T15:48:44.178" v="684" actId="14826"/>
          <ac:picMkLst>
            <pc:docMk/>
            <pc:sldMk cId="1501121308" sldId="256"/>
            <ac:picMk id="10" creationId="{D9D732B6-A54B-B0D1-F4A1-CDF7C9489355}"/>
          </ac:picMkLst>
        </pc:picChg>
        <pc:cxnChg chg="add del">
          <ac:chgData name="James Whelan" userId="590633b1af0f913b" providerId="LiveId" clId="{BC6C965D-C924-4E2E-8397-7E2E2139B1E8}" dt="2026-07-06T03:59:37.096" v="3166"/>
          <ac:cxnSpMkLst>
            <pc:docMk/>
            <pc:sldMk cId="1501121308" sldId="256"/>
            <ac:cxnSpMk id="17" creationId="{B1E889D8-B743-48CD-B570-DF8A2DD2795B}"/>
          </ac:cxnSpMkLst>
        </pc:cxnChg>
      </pc:sldChg>
      <pc:sldChg chg="addSp delSp modSp mod delDesignElem">
        <pc:chgData name="James Whelan" userId="590633b1af0f913b" providerId="LiveId" clId="{BC6C965D-C924-4E2E-8397-7E2E2139B1E8}" dt="2026-07-13T04:01:30.421" v="3300" actId="207"/>
        <pc:sldMkLst>
          <pc:docMk/>
          <pc:sldMk cId="2267317623" sldId="257"/>
        </pc:sldMkLst>
        <pc:spChg chg="mod">
          <ac:chgData name="James Whelan" userId="590633b1af0f913b" providerId="LiveId" clId="{BC6C965D-C924-4E2E-8397-7E2E2139B1E8}" dt="2026-07-13T04:01:27.733" v="3299" actId="207"/>
          <ac:spMkLst>
            <pc:docMk/>
            <pc:sldMk cId="2267317623" sldId="257"/>
            <ac:spMk id="2" creationId="{34BF69CF-437F-C75A-B1F7-3EDEA0C3ACDB}"/>
          </ac:spMkLst>
        </pc:spChg>
        <pc:spChg chg="mod">
          <ac:chgData name="James Whelan" userId="590633b1af0f913b" providerId="LiveId" clId="{BC6C965D-C924-4E2E-8397-7E2E2139B1E8}" dt="2026-07-13T04:01:30.421" v="3300" actId="207"/>
          <ac:spMkLst>
            <pc:docMk/>
            <pc:sldMk cId="2267317623" sldId="257"/>
            <ac:spMk id="3" creationId="{37B9D2EB-7DC0-C5D4-C044-1072391EADE0}"/>
          </ac:spMkLst>
        </pc:spChg>
        <pc:spChg chg="add del">
          <ac:chgData name="James Whelan" userId="590633b1af0f913b" providerId="LiveId" clId="{BC6C965D-C924-4E2E-8397-7E2E2139B1E8}" dt="2026-07-06T03:59:37.096" v="3166"/>
          <ac:spMkLst>
            <pc:docMk/>
            <pc:sldMk cId="2267317623" sldId="257"/>
            <ac:spMk id="10" creationId="{3BCB5F6A-9EB0-40B0-9D13-3023E9A20508}"/>
          </ac:spMkLst>
        </pc:spChg>
        <pc:picChg chg="add del mod">
          <ac:chgData name="James Whelan" userId="590633b1af0f913b" providerId="LiveId" clId="{BC6C965D-C924-4E2E-8397-7E2E2139B1E8}" dt="2026-01-03T15:49:33.886" v="688" actId="14826"/>
          <ac:picMkLst>
            <pc:docMk/>
            <pc:sldMk cId="2267317623" sldId="257"/>
            <ac:picMk id="5" creationId="{E255389B-48C5-7B75-F725-C2822DE2AFCE}"/>
          </ac:picMkLst>
        </pc:picChg>
      </pc:sldChg>
      <pc:sldChg chg="delSp modSp mod">
        <pc:chgData name="James Whelan" userId="590633b1af0f913b" providerId="LiveId" clId="{BC6C965D-C924-4E2E-8397-7E2E2139B1E8}" dt="2026-07-13T04:02:28.893" v="3313" actId="207"/>
        <pc:sldMkLst>
          <pc:docMk/>
          <pc:sldMk cId="2747360747" sldId="258"/>
        </pc:sldMkLst>
        <pc:spChg chg="mod">
          <ac:chgData name="James Whelan" userId="590633b1af0f913b" providerId="LiveId" clId="{BC6C965D-C924-4E2E-8397-7E2E2139B1E8}" dt="2026-07-13T04:02:25.286" v="3312" actId="207"/>
          <ac:spMkLst>
            <pc:docMk/>
            <pc:sldMk cId="2747360747" sldId="258"/>
            <ac:spMk id="2" creationId="{34BF69CF-437F-C75A-B1F7-3EDEA0C3ACDB}"/>
          </ac:spMkLst>
        </pc:spChg>
        <pc:spChg chg="mod">
          <ac:chgData name="James Whelan" userId="590633b1af0f913b" providerId="LiveId" clId="{BC6C965D-C924-4E2E-8397-7E2E2139B1E8}" dt="2026-07-13T04:02:28.893" v="3313" actId="207"/>
          <ac:spMkLst>
            <pc:docMk/>
            <pc:sldMk cId="2747360747" sldId="258"/>
            <ac:spMk id="3" creationId="{37B9D2EB-7DC0-C5D4-C044-1072391EADE0}"/>
          </ac:spMkLst>
        </pc:spChg>
        <pc:picChg chg="del mod modCrop">
          <ac:chgData name="James Whelan" userId="590633b1af0f913b" providerId="LiveId" clId="{BC6C965D-C924-4E2E-8397-7E2E2139B1E8}" dt="2026-07-13T03:54:17.363" v="3200" actId="478"/>
          <ac:picMkLst>
            <pc:docMk/>
            <pc:sldMk cId="2747360747" sldId="258"/>
            <ac:picMk id="5" creationId="{FCF1D550-2DBD-9560-FA5F-5A7EF3A88CCF}"/>
          </ac:picMkLst>
        </pc:picChg>
      </pc:sldChg>
      <pc:sldChg chg="addSp delSp modSp mod delDesignElem">
        <pc:chgData name="James Whelan" userId="590633b1af0f913b" providerId="LiveId" clId="{BC6C965D-C924-4E2E-8397-7E2E2139B1E8}" dt="2026-07-13T04:02:42.477" v="3315" actId="207"/>
        <pc:sldMkLst>
          <pc:docMk/>
          <pc:sldMk cId="1666130592" sldId="259"/>
        </pc:sldMkLst>
        <pc:spChg chg="mod">
          <ac:chgData name="James Whelan" userId="590633b1af0f913b" providerId="LiveId" clId="{BC6C965D-C924-4E2E-8397-7E2E2139B1E8}" dt="2026-07-13T04:02:42.477" v="3315" actId="207"/>
          <ac:spMkLst>
            <pc:docMk/>
            <pc:sldMk cId="1666130592" sldId="259"/>
            <ac:spMk id="2" creationId="{0D3327CC-7F1C-A2BC-555D-93B5A7C68ABD}"/>
          </ac:spMkLst>
        </pc:spChg>
        <pc:spChg chg="mod">
          <ac:chgData name="James Whelan" userId="590633b1af0f913b" providerId="LiveId" clId="{BC6C965D-C924-4E2E-8397-7E2E2139B1E8}" dt="2026-07-13T04:02:39.895" v="3314" actId="207"/>
          <ac:spMkLst>
            <pc:docMk/>
            <pc:sldMk cId="1666130592" sldId="259"/>
            <ac:spMk id="3" creationId="{1FB5F20C-38FC-CC1A-E6A7-9206A2971266}"/>
          </ac:spMkLst>
        </pc:spChg>
        <pc:spChg chg="add del">
          <ac:chgData name="James Whelan" userId="590633b1af0f913b" providerId="LiveId" clId="{BC6C965D-C924-4E2E-8397-7E2E2139B1E8}" dt="2026-07-06T03:59:37.096" v="3166"/>
          <ac:spMkLst>
            <pc:docMk/>
            <pc:sldMk cId="1666130592" sldId="259"/>
            <ac:spMk id="13" creationId="{46E2C1D0-2072-4664-9C67-3B12866F5B97}"/>
          </ac:spMkLst>
        </pc:spChg>
        <pc:spChg chg="add del">
          <ac:chgData name="James Whelan" userId="590633b1af0f913b" providerId="LiveId" clId="{BC6C965D-C924-4E2E-8397-7E2E2139B1E8}" dt="2026-07-06T03:59:37.096" v="3166"/>
          <ac:spMkLst>
            <pc:docMk/>
            <pc:sldMk cId="1666130592" sldId="259"/>
            <ac:spMk id="15" creationId="{37FEB674-D811-4FFE-A878-29D0C0ED18D4}"/>
          </ac:spMkLst>
        </pc:spChg>
        <pc:picChg chg="mod modCrop">
          <ac:chgData name="James Whelan" userId="590633b1af0f913b" providerId="LiveId" clId="{BC6C965D-C924-4E2E-8397-7E2E2139B1E8}" dt="2026-01-03T17:10:20.129" v="2753" actId="1076"/>
          <ac:picMkLst>
            <pc:docMk/>
            <pc:sldMk cId="1666130592" sldId="259"/>
            <ac:picMk id="5" creationId="{D29A8887-83D5-4541-F568-4D5F5E14C06F}"/>
          </ac:picMkLst>
        </pc:picChg>
        <pc:picChg chg="mod modCrop">
          <ac:chgData name="James Whelan" userId="590633b1af0f913b" providerId="LiveId" clId="{BC6C965D-C924-4E2E-8397-7E2E2139B1E8}" dt="2026-01-03T16:18:07.462" v="1806" actId="14100"/>
          <ac:picMkLst>
            <pc:docMk/>
            <pc:sldMk cId="1666130592" sldId="259"/>
            <ac:picMk id="8" creationId="{DB6165E9-37BE-42B3-2999-DC12DFEE8A79}"/>
          </ac:picMkLst>
        </pc:picChg>
      </pc:sldChg>
      <pc:sldChg chg="modSp mod">
        <pc:chgData name="James Whelan" userId="590633b1af0f913b" providerId="LiveId" clId="{BC6C965D-C924-4E2E-8397-7E2E2139B1E8}" dt="2026-07-13T04:03:13.813" v="3321" actId="207"/>
        <pc:sldMkLst>
          <pc:docMk/>
          <pc:sldMk cId="2925703898" sldId="260"/>
        </pc:sldMkLst>
        <pc:spChg chg="mod">
          <ac:chgData name="James Whelan" userId="590633b1af0f913b" providerId="LiveId" clId="{BC6C965D-C924-4E2E-8397-7E2E2139B1E8}" dt="2026-07-13T04:02:57.915" v="3318" actId="207"/>
          <ac:spMkLst>
            <pc:docMk/>
            <pc:sldMk cId="2925703898" sldId="260"/>
            <ac:spMk id="2" creationId="{0D3327CC-7F1C-A2BC-555D-93B5A7C68ABD}"/>
          </ac:spMkLst>
        </pc:spChg>
        <pc:spChg chg="mod">
          <ac:chgData name="James Whelan" userId="590633b1af0f913b" providerId="LiveId" clId="{BC6C965D-C924-4E2E-8397-7E2E2139B1E8}" dt="2026-07-13T04:03:01.355" v="3319" actId="207"/>
          <ac:spMkLst>
            <pc:docMk/>
            <pc:sldMk cId="2925703898" sldId="260"/>
            <ac:spMk id="3" creationId="{1FB5F20C-38FC-CC1A-E6A7-9206A2971266}"/>
          </ac:spMkLst>
        </pc:spChg>
        <pc:graphicFrameChg chg="mod modGraphic">
          <ac:chgData name="James Whelan" userId="590633b1af0f913b" providerId="LiveId" clId="{BC6C965D-C924-4E2E-8397-7E2E2139B1E8}" dt="2026-07-13T04:03:13.813" v="3321" actId="207"/>
          <ac:graphicFrameMkLst>
            <pc:docMk/>
            <pc:sldMk cId="2925703898" sldId="260"/>
            <ac:graphicFrameMk id="4" creationId="{245CA797-4331-5D7D-C046-30B3D62D9AC9}"/>
          </ac:graphicFrameMkLst>
        </pc:graphicFrameChg>
      </pc:sldChg>
      <pc:sldChg chg="addSp delSp modSp mod">
        <pc:chgData name="James Whelan" userId="590633b1af0f913b" providerId="LiveId" clId="{BC6C965D-C924-4E2E-8397-7E2E2139B1E8}" dt="2026-07-13T04:05:02.089" v="3330" actId="16037"/>
        <pc:sldMkLst>
          <pc:docMk/>
          <pc:sldMk cId="1764966284" sldId="261"/>
        </pc:sldMkLst>
        <pc:spChg chg="mod">
          <ac:chgData name="James Whelan" userId="590633b1af0f913b" providerId="LiveId" clId="{BC6C965D-C924-4E2E-8397-7E2E2139B1E8}" dt="2026-07-13T04:05:02.089" v="3330" actId="16037"/>
          <ac:spMkLst>
            <pc:docMk/>
            <pc:sldMk cId="1764966284" sldId="261"/>
            <ac:spMk id="2" creationId="{0D3327CC-7F1C-A2BC-555D-93B5A7C68ABD}"/>
          </ac:spMkLst>
        </pc:spChg>
        <pc:spChg chg="add del">
          <ac:chgData name="James Whelan" userId="590633b1af0f913b" providerId="LiveId" clId="{BC6C965D-C924-4E2E-8397-7E2E2139B1E8}" dt="2026-01-03T16:28:36.940" v="2011"/>
          <ac:spMkLst>
            <pc:docMk/>
            <pc:sldMk cId="1764966284" sldId="261"/>
            <ac:spMk id="3" creationId="{2549154E-5012-98DD-C0B3-FB8801667226}"/>
          </ac:spMkLst>
        </pc:spChg>
        <pc:spChg chg="add del mod">
          <ac:chgData name="James Whelan" userId="590633b1af0f913b" providerId="LiveId" clId="{BC6C965D-C924-4E2E-8397-7E2E2139B1E8}" dt="2026-01-03T16:28:54.246" v="2016" actId="478"/>
          <ac:spMkLst>
            <pc:docMk/>
            <pc:sldMk cId="1764966284" sldId="261"/>
            <ac:spMk id="6" creationId="{4B246A31-408F-3D7F-EC43-79C46FF2CA81}"/>
          </ac:spMkLst>
        </pc:spChg>
        <pc:spChg chg="mod">
          <ac:chgData name="James Whelan" userId="590633b1af0f913b" providerId="LiveId" clId="{BC6C965D-C924-4E2E-8397-7E2E2139B1E8}" dt="2026-07-13T04:00:40.483" v="3292" actId="207"/>
          <ac:spMkLst>
            <pc:docMk/>
            <pc:sldMk cId="1764966284" sldId="261"/>
            <ac:spMk id="10" creationId="{762DAD56-C963-FAA1-5BAE-A45AECE5DEA0}"/>
          </ac:spMkLst>
        </pc:spChg>
        <pc:spChg chg="mod">
          <ac:chgData name="James Whelan" userId="590633b1af0f913b" providerId="LiveId" clId="{BC6C965D-C924-4E2E-8397-7E2E2139B1E8}" dt="2026-07-13T04:00:36.025" v="3291" actId="207"/>
          <ac:spMkLst>
            <pc:docMk/>
            <pc:sldMk cId="1764966284" sldId="261"/>
            <ac:spMk id="11" creationId="{6C453898-D443-0988-0A6D-165B49C54C93}"/>
          </ac:spMkLst>
        </pc:spChg>
        <pc:spChg chg="mod">
          <ac:chgData name="James Whelan" userId="590633b1af0f913b" providerId="LiveId" clId="{BC6C965D-C924-4E2E-8397-7E2E2139B1E8}" dt="2026-07-13T04:00:33.261" v="3290" actId="207"/>
          <ac:spMkLst>
            <pc:docMk/>
            <pc:sldMk cId="1764966284" sldId="261"/>
            <ac:spMk id="12" creationId="{7582D3B3-6512-9A45-A6EC-BAE061A7CCE6}"/>
          </ac:spMkLst>
        </pc:spChg>
        <pc:spChg chg="mod">
          <ac:chgData name="James Whelan" userId="590633b1af0f913b" providerId="LiveId" clId="{BC6C965D-C924-4E2E-8397-7E2E2139B1E8}" dt="2026-07-13T04:00:24.416" v="3289" actId="207"/>
          <ac:spMkLst>
            <pc:docMk/>
            <pc:sldMk cId="1764966284" sldId="261"/>
            <ac:spMk id="15" creationId="{CA181BCF-4AB8-E8A9-6002-9CE219144A4D}"/>
          </ac:spMkLst>
        </pc:spChg>
        <pc:picChg chg="add del mod">
          <ac:chgData name="James Whelan" userId="590633b1af0f913b" providerId="LiveId" clId="{BC6C965D-C924-4E2E-8397-7E2E2139B1E8}" dt="2026-07-13T03:56:32.210" v="3228" actId="478"/>
          <ac:picMkLst>
            <pc:docMk/>
            <pc:sldMk cId="1764966284" sldId="261"/>
            <ac:picMk id="3" creationId="{0C2B5131-CC79-EDF1-746C-7D7FDD0E4D0C}"/>
          </ac:picMkLst>
        </pc:picChg>
        <pc:picChg chg="add mod">
          <ac:chgData name="James Whelan" userId="590633b1af0f913b" providerId="LiveId" clId="{BC6C965D-C924-4E2E-8397-7E2E2139B1E8}" dt="2026-07-13T03:57:31.846" v="3246" actId="1076"/>
          <ac:picMkLst>
            <pc:docMk/>
            <pc:sldMk cId="1764966284" sldId="261"/>
            <ac:picMk id="4" creationId="{2695EB1B-49CB-BE24-5764-3A02B3E347BC}"/>
          </ac:picMkLst>
        </pc:picChg>
        <pc:picChg chg="del mod modCrop">
          <ac:chgData name="James Whelan" userId="590633b1af0f913b" providerId="LiveId" clId="{BC6C965D-C924-4E2E-8397-7E2E2139B1E8}" dt="2026-07-06T04:00:17.675" v="3175" actId="478"/>
          <ac:picMkLst>
            <pc:docMk/>
            <pc:sldMk cId="1764966284" sldId="261"/>
            <ac:picMk id="4" creationId="{C2ABDC78-D8F2-1BB8-EE76-455641228D1C}"/>
          </ac:picMkLst>
        </pc:picChg>
        <pc:picChg chg="mod">
          <ac:chgData name="James Whelan" userId="590633b1af0f913b" providerId="LiveId" clId="{BC6C965D-C924-4E2E-8397-7E2E2139B1E8}" dt="2026-07-13T04:01:12.430" v="3297" actId="207"/>
          <ac:picMkLst>
            <pc:docMk/>
            <pc:sldMk cId="1764966284" sldId="261"/>
            <ac:picMk id="5" creationId="{8030F2E2-865C-CF75-D64A-CB9FA487C452}"/>
          </ac:picMkLst>
        </pc:picChg>
        <pc:picChg chg="mod">
          <ac:chgData name="James Whelan" userId="590633b1af0f913b" providerId="LiveId" clId="{BC6C965D-C924-4E2E-8397-7E2E2139B1E8}" dt="2026-07-13T04:01:06.385" v="3295" actId="207"/>
          <ac:picMkLst>
            <pc:docMk/>
            <pc:sldMk cId="1764966284" sldId="261"/>
            <ac:picMk id="7" creationId="{4C5FC987-4B43-9BE3-2B27-BA80BD567674}"/>
          </ac:picMkLst>
        </pc:picChg>
        <pc:picChg chg="mod">
          <ac:chgData name="James Whelan" userId="590633b1af0f913b" providerId="LiveId" clId="{BC6C965D-C924-4E2E-8397-7E2E2139B1E8}" dt="2026-07-13T04:01:09.534" v="3296" actId="207"/>
          <ac:picMkLst>
            <pc:docMk/>
            <pc:sldMk cId="1764966284" sldId="261"/>
            <ac:picMk id="9" creationId="{92F43B3E-ED33-D682-B5F0-3C5FA305174A}"/>
          </ac:picMkLst>
        </pc:picChg>
        <pc:picChg chg="mod">
          <ac:chgData name="James Whelan" userId="590633b1af0f913b" providerId="LiveId" clId="{BC6C965D-C924-4E2E-8397-7E2E2139B1E8}" dt="2026-07-13T04:01:15.801" v="3298" actId="207"/>
          <ac:picMkLst>
            <pc:docMk/>
            <pc:sldMk cId="1764966284" sldId="261"/>
            <ac:picMk id="14" creationId="{C660F07E-F3F7-9436-3BB5-AB39B45D3698}"/>
          </ac:picMkLst>
        </pc:picChg>
        <pc:picChg chg="del mod">
          <ac:chgData name="James Whelan" userId="590633b1af0f913b" providerId="LiveId" clId="{BC6C965D-C924-4E2E-8397-7E2E2139B1E8}" dt="2026-07-13T03:56:52.133" v="3234" actId="478"/>
          <ac:picMkLst>
            <pc:docMk/>
            <pc:sldMk cId="1764966284" sldId="261"/>
            <ac:picMk id="1026" creationId="{42BAC5F9-4C73-FD3F-CF13-3CFEB6617E92}"/>
          </ac:picMkLst>
        </pc:picChg>
        <pc:picChg chg="del">
          <ac:chgData name="James Whelan" userId="590633b1af0f913b" providerId="LiveId" clId="{BC6C965D-C924-4E2E-8397-7E2E2139B1E8}" dt="2026-07-13T03:56:51.438" v="3233" actId="478"/>
          <ac:picMkLst>
            <pc:docMk/>
            <pc:sldMk cId="1764966284" sldId="261"/>
            <ac:picMk id="1028" creationId="{87186350-6EA7-94A1-0CC1-45FC0A2E61D7}"/>
          </ac:picMkLst>
        </pc:picChg>
        <pc:picChg chg="del">
          <ac:chgData name="James Whelan" userId="590633b1af0f913b" providerId="LiveId" clId="{BC6C965D-C924-4E2E-8397-7E2E2139B1E8}" dt="2026-07-13T03:56:52.729" v="3235" actId="478"/>
          <ac:picMkLst>
            <pc:docMk/>
            <pc:sldMk cId="1764966284" sldId="261"/>
            <ac:picMk id="1030" creationId="{0925005E-4B1F-7A48-EA1B-EFE21F512C47}"/>
          </ac:picMkLst>
        </pc:picChg>
        <pc:picChg chg="del">
          <ac:chgData name="James Whelan" userId="590633b1af0f913b" providerId="LiveId" clId="{BC6C965D-C924-4E2E-8397-7E2E2139B1E8}" dt="2026-07-13T03:56:53.158" v="3236" actId="478"/>
          <ac:picMkLst>
            <pc:docMk/>
            <pc:sldMk cId="1764966284" sldId="261"/>
            <ac:picMk id="1032" creationId="{FA24EDCB-A9D0-63F0-1492-DE2135889759}"/>
          </ac:picMkLst>
        </pc:picChg>
      </pc:sldChg>
      <pc:sldChg chg="modSp mod">
        <pc:chgData name="James Whelan" userId="590633b1af0f913b" providerId="LiveId" clId="{BC6C965D-C924-4E2E-8397-7E2E2139B1E8}" dt="2026-07-13T04:02:20.661" v="3311" actId="207"/>
        <pc:sldMkLst>
          <pc:docMk/>
          <pc:sldMk cId="1389650285" sldId="262"/>
        </pc:sldMkLst>
        <pc:spChg chg="mod">
          <ac:chgData name="James Whelan" userId="590633b1af0f913b" providerId="LiveId" clId="{BC6C965D-C924-4E2E-8397-7E2E2139B1E8}" dt="2026-07-13T04:01:41.363" v="3303" actId="207"/>
          <ac:spMkLst>
            <pc:docMk/>
            <pc:sldMk cId="1389650285" sldId="262"/>
            <ac:spMk id="2" creationId="{34BF69CF-437F-C75A-B1F7-3EDEA0C3ACDB}"/>
          </ac:spMkLst>
        </pc:spChg>
        <pc:spChg chg="mod">
          <ac:chgData name="James Whelan" userId="590633b1af0f913b" providerId="LiveId" clId="{BC6C965D-C924-4E2E-8397-7E2E2139B1E8}" dt="2026-07-13T04:02:11.896" v="3308" actId="207"/>
          <ac:spMkLst>
            <pc:docMk/>
            <pc:sldMk cId="1389650285" sldId="262"/>
            <ac:spMk id="3" creationId="{37B9D2EB-7DC0-C5D4-C044-1072391EADE0}"/>
          </ac:spMkLst>
        </pc:spChg>
        <pc:spChg chg="mod">
          <ac:chgData name="James Whelan" userId="590633b1af0f913b" providerId="LiveId" clId="{BC6C965D-C924-4E2E-8397-7E2E2139B1E8}" dt="2026-07-13T04:02:15.825" v="3309" actId="207"/>
          <ac:spMkLst>
            <pc:docMk/>
            <pc:sldMk cId="1389650285" sldId="262"/>
            <ac:spMk id="18" creationId="{BA438658-094D-E143-82FC-93C9E3978EFB}"/>
          </ac:spMkLst>
        </pc:spChg>
        <pc:spChg chg="mod">
          <ac:chgData name="James Whelan" userId="590633b1af0f913b" providerId="LiveId" clId="{BC6C965D-C924-4E2E-8397-7E2E2139B1E8}" dt="2026-07-13T04:02:18.200" v="3310" actId="207"/>
          <ac:spMkLst>
            <pc:docMk/>
            <pc:sldMk cId="1389650285" sldId="262"/>
            <ac:spMk id="19" creationId="{AE637E94-D41E-54A4-4B92-8A10CC961356}"/>
          </ac:spMkLst>
        </pc:spChg>
        <pc:spChg chg="mod">
          <ac:chgData name="James Whelan" userId="590633b1af0f913b" providerId="LiveId" clId="{BC6C965D-C924-4E2E-8397-7E2E2139B1E8}" dt="2026-07-13T04:02:20.661" v="3311" actId="207"/>
          <ac:spMkLst>
            <pc:docMk/>
            <pc:sldMk cId="1389650285" sldId="262"/>
            <ac:spMk id="20" creationId="{8E3F03B8-F25C-5950-8035-783424BC0121}"/>
          </ac:spMkLst>
        </pc:spChg>
        <pc:picChg chg="mod">
          <ac:chgData name="James Whelan" userId="590633b1af0f913b" providerId="LiveId" clId="{BC6C965D-C924-4E2E-8397-7E2E2139B1E8}" dt="2026-07-13T04:01:49.689" v="3304" actId="207"/>
          <ac:picMkLst>
            <pc:docMk/>
            <pc:sldMk cId="1389650285" sldId="262"/>
            <ac:picMk id="11" creationId="{FF0EE287-0FDC-7CEB-6CF9-CB1A86910F83}"/>
          </ac:picMkLst>
        </pc:picChg>
        <pc:picChg chg="mod">
          <ac:chgData name="James Whelan" userId="590633b1af0f913b" providerId="LiveId" clId="{BC6C965D-C924-4E2E-8397-7E2E2139B1E8}" dt="2026-07-13T04:01:55.655" v="3305" actId="207"/>
          <ac:picMkLst>
            <pc:docMk/>
            <pc:sldMk cId="1389650285" sldId="262"/>
            <ac:picMk id="13" creationId="{3CE74460-AB59-B407-724B-55BFD5B9C531}"/>
          </ac:picMkLst>
        </pc:picChg>
        <pc:picChg chg="mod">
          <ac:chgData name="James Whelan" userId="590633b1af0f913b" providerId="LiveId" clId="{BC6C965D-C924-4E2E-8397-7E2E2139B1E8}" dt="2026-07-13T04:02:03.080" v="3306" actId="207"/>
          <ac:picMkLst>
            <pc:docMk/>
            <pc:sldMk cId="1389650285" sldId="262"/>
            <ac:picMk id="15" creationId="{9F84582B-737B-D203-64A9-1936BBB859FC}"/>
          </ac:picMkLst>
        </pc:picChg>
        <pc:picChg chg="mod">
          <ac:chgData name="James Whelan" userId="590633b1af0f913b" providerId="LiveId" clId="{BC6C965D-C924-4E2E-8397-7E2E2139B1E8}" dt="2026-07-13T04:02:06.923" v="3307" actId="207"/>
          <ac:picMkLst>
            <pc:docMk/>
            <pc:sldMk cId="1389650285" sldId="262"/>
            <ac:picMk id="17" creationId="{9AC6A577-D550-ECCC-83DA-402AA7991962}"/>
          </ac:picMkLst>
        </pc:picChg>
      </pc:sldChg>
      <pc:sldChg chg="addSp delSp modSp mod delDesignElem">
        <pc:chgData name="James Whelan" userId="590633b1af0f913b" providerId="LiveId" clId="{BC6C965D-C924-4E2E-8397-7E2E2139B1E8}" dt="2026-07-13T04:02:52.287" v="3317" actId="207"/>
        <pc:sldMkLst>
          <pc:docMk/>
          <pc:sldMk cId="4193530036" sldId="263"/>
        </pc:sldMkLst>
        <pc:spChg chg="del">
          <ac:chgData name="James Whelan" userId="590633b1af0f913b" providerId="LiveId" clId="{BC6C965D-C924-4E2E-8397-7E2E2139B1E8}" dt="2026-01-03T16:18:59.705" v="1823" actId="478"/>
          <ac:spMkLst>
            <pc:docMk/>
            <pc:sldMk cId="4193530036" sldId="263"/>
            <ac:spMk id="2" creationId="{0D3327CC-7F1C-A2BC-555D-93B5A7C68ABD}"/>
          </ac:spMkLst>
        </pc:spChg>
        <pc:spChg chg="del">
          <ac:chgData name="James Whelan" userId="590633b1af0f913b" providerId="LiveId" clId="{BC6C965D-C924-4E2E-8397-7E2E2139B1E8}" dt="2026-01-03T16:18:56.145" v="1821" actId="478"/>
          <ac:spMkLst>
            <pc:docMk/>
            <pc:sldMk cId="4193530036" sldId="263"/>
            <ac:spMk id="3" creationId="{1FB5F20C-38FC-CC1A-E6A7-9206A2971266}"/>
          </ac:spMkLst>
        </pc:spChg>
        <pc:spChg chg="add del mod">
          <ac:chgData name="James Whelan" userId="590633b1af0f913b" providerId="LiveId" clId="{BC6C965D-C924-4E2E-8397-7E2E2139B1E8}" dt="2026-01-03T16:18:57.471" v="1822" actId="478"/>
          <ac:spMkLst>
            <pc:docMk/>
            <pc:sldMk cId="4193530036" sldId="263"/>
            <ac:spMk id="5" creationId="{8A19F2AC-0797-6129-C0C6-BCCCA9CDB9C8}"/>
          </ac:spMkLst>
        </pc:spChg>
        <pc:spChg chg="add del mod">
          <ac:chgData name="James Whelan" userId="590633b1af0f913b" providerId="LiveId" clId="{BC6C965D-C924-4E2E-8397-7E2E2139B1E8}" dt="2026-01-03T16:19:01.407" v="1824" actId="478"/>
          <ac:spMkLst>
            <pc:docMk/>
            <pc:sldMk cId="4193530036" sldId="263"/>
            <ac:spMk id="8" creationId="{F2A1A78B-4137-7A54-A4A2-A6D5230EFB7F}"/>
          </ac:spMkLst>
        </pc:spChg>
        <pc:spChg chg="add mod ord">
          <ac:chgData name="James Whelan" userId="590633b1af0f913b" providerId="LiveId" clId="{BC6C965D-C924-4E2E-8397-7E2E2139B1E8}" dt="2026-07-13T04:02:52.287" v="3317" actId="207"/>
          <ac:spMkLst>
            <pc:docMk/>
            <pc:sldMk cId="4193530036" sldId="263"/>
            <ac:spMk id="18" creationId="{A40E0C50-4C0D-D086-2725-BA701EA2A17E}"/>
          </ac:spMkLst>
        </pc:spChg>
        <pc:spChg chg="add mod ord">
          <ac:chgData name="James Whelan" userId="590633b1af0f913b" providerId="LiveId" clId="{BC6C965D-C924-4E2E-8397-7E2E2139B1E8}" dt="2026-07-13T04:02:50.383" v="3316" actId="207"/>
          <ac:spMkLst>
            <pc:docMk/>
            <pc:sldMk cId="4193530036" sldId="263"/>
            <ac:spMk id="19" creationId="{AC481120-8604-79A0-4738-16850CA4E687}"/>
          </ac:spMkLst>
        </pc:spChg>
        <pc:spChg chg="add del">
          <ac:chgData name="James Whelan" userId="590633b1af0f913b" providerId="LiveId" clId="{BC6C965D-C924-4E2E-8397-7E2E2139B1E8}" dt="2026-07-06T03:59:37.096" v="3166"/>
          <ac:spMkLst>
            <pc:docMk/>
            <pc:sldMk cId="4193530036" sldId="263"/>
            <ac:spMk id="20" creationId="{46E2C1D0-2072-4664-9C67-3B12866F5B97}"/>
          </ac:spMkLst>
        </pc:spChg>
        <pc:spChg chg="add del">
          <ac:chgData name="James Whelan" userId="590633b1af0f913b" providerId="LiveId" clId="{BC6C965D-C924-4E2E-8397-7E2E2139B1E8}" dt="2026-07-06T03:59:37.096" v="3166"/>
          <ac:spMkLst>
            <pc:docMk/>
            <pc:sldMk cId="4193530036" sldId="263"/>
            <ac:spMk id="22" creationId="{37FEB674-D811-4FFE-A878-29D0C0ED18D4}"/>
          </ac:spMkLst>
        </pc:spChg>
        <pc:spChg chg="add mod">
          <ac:chgData name="James Whelan" userId="590633b1af0f913b" providerId="LiveId" clId="{BC6C965D-C924-4E2E-8397-7E2E2139B1E8}" dt="2026-01-03T16:26:44.736" v="1934" actId="14100"/>
          <ac:spMkLst>
            <pc:docMk/>
            <pc:sldMk cId="4193530036" sldId="263"/>
            <ac:spMk id="28" creationId="{82303B6E-A0BF-2858-BE1C-30EDD9EC2461}"/>
          </ac:spMkLst>
        </pc:spChg>
        <pc:picChg chg="del">
          <ac:chgData name="James Whelan" userId="590633b1af0f913b" providerId="LiveId" clId="{BC6C965D-C924-4E2E-8397-7E2E2139B1E8}" dt="2026-01-03T16:18:49.683" v="1819" actId="478"/>
          <ac:picMkLst>
            <pc:docMk/>
            <pc:sldMk cId="4193530036" sldId="263"/>
            <ac:picMk id="6" creationId="{21F81E75-B56B-80EF-580F-2A88871E4025}"/>
          </ac:picMkLst>
        </pc:picChg>
        <pc:picChg chg="del">
          <ac:chgData name="James Whelan" userId="590633b1af0f913b" providerId="LiveId" clId="{BC6C965D-C924-4E2E-8397-7E2E2139B1E8}" dt="2026-01-03T16:18:51.958" v="1820" actId="478"/>
          <ac:picMkLst>
            <pc:docMk/>
            <pc:sldMk cId="4193530036" sldId="263"/>
            <ac:picMk id="10" creationId="{6E05B448-7F1A-2237-2AC7-B9C22DC2D887}"/>
          </ac:picMkLst>
        </pc:picChg>
        <pc:picChg chg="add mod">
          <ac:chgData name="James Whelan" userId="590633b1af0f913b" providerId="LiveId" clId="{BC6C965D-C924-4E2E-8397-7E2E2139B1E8}" dt="2026-01-03T16:26:22.703" v="1929" actId="14100"/>
          <ac:picMkLst>
            <pc:docMk/>
            <pc:sldMk cId="4193530036" sldId="263"/>
            <ac:picMk id="11" creationId="{4E9DFC5A-B566-112E-0F12-AF260EAF0FC9}"/>
          </ac:picMkLst>
        </pc:picChg>
        <pc:picChg chg="add mod">
          <ac:chgData name="James Whelan" userId="590633b1af0f913b" providerId="LiveId" clId="{BC6C965D-C924-4E2E-8397-7E2E2139B1E8}" dt="2026-01-03T16:19:38.571" v="1837" actId="1076"/>
          <ac:picMkLst>
            <pc:docMk/>
            <pc:sldMk cId="4193530036" sldId="263"/>
            <ac:picMk id="13" creationId="{D0607C4C-53C1-905E-E5FF-78C25BD3F754}"/>
          </ac:picMkLst>
        </pc:picChg>
        <pc:picChg chg="add mod">
          <ac:chgData name="James Whelan" userId="590633b1af0f913b" providerId="LiveId" clId="{BC6C965D-C924-4E2E-8397-7E2E2139B1E8}" dt="2026-07-13T03:55:37.750" v="3225" actId="1076"/>
          <ac:picMkLst>
            <pc:docMk/>
            <pc:sldMk cId="4193530036" sldId="263"/>
            <ac:picMk id="15" creationId="{5CC6EB45-8F70-CBA2-650F-8CE31ED69397}"/>
          </ac:picMkLst>
        </pc:picChg>
        <pc:picChg chg="add mod">
          <ac:chgData name="James Whelan" userId="590633b1af0f913b" providerId="LiveId" clId="{BC6C965D-C924-4E2E-8397-7E2E2139B1E8}" dt="2026-01-03T16:20:48.593" v="1855" actId="14100"/>
          <ac:picMkLst>
            <pc:docMk/>
            <pc:sldMk cId="4193530036" sldId="263"/>
            <ac:picMk id="17" creationId="{1B802929-D464-30E2-1089-1CA31DD57914}"/>
          </ac:picMkLst>
        </pc:picChg>
        <pc:picChg chg="add mod">
          <ac:chgData name="James Whelan" userId="590633b1af0f913b" providerId="LiveId" clId="{BC6C965D-C924-4E2E-8397-7E2E2139B1E8}" dt="2026-01-03T16:25:34.769" v="1925" actId="14100"/>
          <ac:picMkLst>
            <pc:docMk/>
            <pc:sldMk cId="4193530036" sldId="263"/>
            <ac:picMk id="23" creationId="{194596B2-FED9-7C3D-BFE3-E57D5A26B06D}"/>
          </ac:picMkLst>
        </pc:picChg>
        <pc:picChg chg="add mod">
          <ac:chgData name="James Whelan" userId="590633b1af0f913b" providerId="LiveId" clId="{BC6C965D-C924-4E2E-8397-7E2E2139B1E8}" dt="2026-01-03T16:24:18.491" v="1912" actId="14100"/>
          <ac:picMkLst>
            <pc:docMk/>
            <pc:sldMk cId="4193530036" sldId="263"/>
            <ac:picMk id="25" creationId="{A3A420A3-8E0A-511F-6807-345E4C1D12C2}"/>
          </ac:picMkLst>
        </pc:picChg>
        <pc:picChg chg="add mod">
          <ac:chgData name="James Whelan" userId="590633b1af0f913b" providerId="LiveId" clId="{BC6C965D-C924-4E2E-8397-7E2E2139B1E8}" dt="2026-01-03T16:25:27.492" v="1923" actId="14100"/>
          <ac:picMkLst>
            <pc:docMk/>
            <pc:sldMk cId="4193530036" sldId="263"/>
            <ac:picMk id="27" creationId="{8F5E3B82-0D95-8259-7CB6-B23C3B3E5E4D}"/>
          </ac:picMkLst>
        </pc:picChg>
      </pc:sldChg>
      <pc:sldChg chg="addSp delSp modSp mod delDesignElem">
        <pc:chgData name="James Whelan" userId="590633b1af0f913b" providerId="LiveId" clId="{BC6C965D-C924-4E2E-8397-7E2E2139B1E8}" dt="2026-07-13T04:01:37.982" v="3302" actId="207"/>
        <pc:sldMkLst>
          <pc:docMk/>
          <pc:sldMk cId="479024085" sldId="264"/>
        </pc:sldMkLst>
        <pc:spChg chg="mod">
          <ac:chgData name="James Whelan" userId="590633b1af0f913b" providerId="LiveId" clId="{BC6C965D-C924-4E2E-8397-7E2E2139B1E8}" dt="2026-07-13T04:01:37.982" v="3302" actId="207"/>
          <ac:spMkLst>
            <pc:docMk/>
            <pc:sldMk cId="479024085" sldId="264"/>
            <ac:spMk id="2" creationId="{34BF69CF-437F-C75A-B1F7-3EDEA0C3ACDB}"/>
          </ac:spMkLst>
        </pc:spChg>
        <pc:spChg chg="mod">
          <ac:chgData name="James Whelan" userId="590633b1af0f913b" providerId="LiveId" clId="{BC6C965D-C924-4E2E-8397-7E2E2139B1E8}" dt="2026-07-13T04:01:35.907" v="3301" actId="207"/>
          <ac:spMkLst>
            <pc:docMk/>
            <pc:sldMk cId="479024085" sldId="264"/>
            <ac:spMk id="3" creationId="{37B9D2EB-7DC0-C5D4-C044-1072391EADE0}"/>
          </ac:spMkLst>
        </pc:spChg>
        <pc:spChg chg="add del">
          <ac:chgData name="James Whelan" userId="590633b1af0f913b" providerId="LiveId" clId="{BC6C965D-C924-4E2E-8397-7E2E2139B1E8}" dt="2026-07-06T03:59:37.096" v="3166"/>
          <ac:spMkLst>
            <pc:docMk/>
            <pc:sldMk cId="479024085" sldId="264"/>
            <ac:spMk id="15" creationId="{3BCB5F6A-9EB0-40B0-9D13-3023E9A20508}"/>
          </ac:spMkLst>
        </pc:spChg>
      </pc:sldChg>
      <pc:sldChg chg="addSp delSp modSp add del mod">
        <pc:chgData name="James Whelan" userId="590633b1af0f913b" providerId="LiveId" clId="{BC6C965D-C924-4E2E-8397-7E2E2139B1E8}" dt="2026-07-13T03:56:24.959" v="3227" actId="2696"/>
        <pc:sldMkLst>
          <pc:docMk/>
          <pc:sldMk cId="27626221" sldId="265"/>
        </pc:sldMkLst>
        <pc:spChg chg="mod">
          <ac:chgData name="James Whelan" userId="590633b1af0f913b" providerId="LiveId" clId="{BC6C965D-C924-4E2E-8397-7E2E2139B1E8}" dt="2026-07-06T03:59:36.110" v="3162"/>
          <ac:spMkLst>
            <pc:docMk/>
            <pc:sldMk cId="27626221" sldId="265"/>
            <ac:spMk id="2" creationId="{0D3327CC-7F1C-A2BC-555D-93B5A7C68ABD}"/>
          </ac:spMkLst>
        </pc:spChg>
        <pc:spChg chg="del mod">
          <ac:chgData name="James Whelan" userId="590633b1af0f913b" providerId="LiveId" clId="{BC6C965D-C924-4E2E-8397-7E2E2139B1E8}" dt="2024-11-20T20:52:58.004" v="541" actId="931"/>
          <ac:spMkLst>
            <pc:docMk/>
            <pc:sldMk cId="27626221" sldId="265"/>
            <ac:spMk id="3" creationId="{1FB5F20C-38FC-CC1A-E6A7-9206A2971266}"/>
          </ac:spMkLst>
        </pc:spChg>
        <pc:graphicFrameChg chg="del">
          <ac:chgData name="James Whelan" userId="590633b1af0f913b" providerId="LiveId" clId="{BC6C965D-C924-4E2E-8397-7E2E2139B1E8}" dt="2024-11-20T20:52:29.545" v="528" actId="478"/>
          <ac:graphicFrameMkLst>
            <pc:docMk/>
            <pc:sldMk cId="27626221" sldId="265"/>
            <ac:graphicFrameMk id="4" creationId="{245CA797-4331-5D7D-C046-30B3D62D9AC9}"/>
          </ac:graphicFrameMkLst>
        </pc:graphicFrameChg>
        <pc:picChg chg="add mod">
          <ac:chgData name="James Whelan" userId="590633b1af0f913b" providerId="LiveId" clId="{BC6C965D-C924-4E2E-8397-7E2E2139B1E8}" dt="2024-11-20T21:02:43.046" v="609" actId="1076"/>
          <ac:picMkLst>
            <pc:docMk/>
            <pc:sldMk cId="27626221" sldId="265"/>
            <ac:picMk id="6" creationId="{24380F73-0CE0-6D3F-7EBE-2312B198A771}"/>
          </ac:picMkLst>
        </pc:picChg>
        <pc:picChg chg="add mod">
          <ac:chgData name="James Whelan" userId="590633b1af0f913b" providerId="LiveId" clId="{BC6C965D-C924-4E2E-8397-7E2E2139B1E8}" dt="2024-11-20T21:02:45.295" v="610" actId="1076"/>
          <ac:picMkLst>
            <pc:docMk/>
            <pc:sldMk cId="27626221" sldId="265"/>
            <ac:picMk id="8" creationId="{6FA509F4-D1B8-0D22-9642-764957877534}"/>
          </ac:picMkLst>
        </pc:picChg>
        <pc:picChg chg="add mod">
          <ac:chgData name="James Whelan" userId="590633b1af0f913b" providerId="LiveId" clId="{BC6C965D-C924-4E2E-8397-7E2E2139B1E8}" dt="2024-11-20T20:56:18.449" v="575" actId="1076"/>
          <ac:picMkLst>
            <pc:docMk/>
            <pc:sldMk cId="27626221" sldId="265"/>
            <ac:picMk id="10" creationId="{460C77D4-C485-54D8-D849-126A2895315C}"/>
          </ac:picMkLst>
        </pc:picChg>
        <pc:picChg chg="add mod">
          <ac:chgData name="James Whelan" userId="590633b1af0f913b" providerId="LiveId" clId="{BC6C965D-C924-4E2E-8397-7E2E2139B1E8}" dt="2024-11-20T20:58:39.133" v="596" actId="14100"/>
          <ac:picMkLst>
            <pc:docMk/>
            <pc:sldMk cId="27626221" sldId="265"/>
            <ac:picMk id="12" creationId="{745D5ED5-D189-164F-F332-C97774B211A7}"/>
          </ac:picMkLst>
        </pc:picChg>
        <pc:picChg chg="add mod">
          <ac:chgData name="James Whelan" userId="590633b1af0f913b" providerId="LiveId" clId="{BC6C965D-C924-4E2E-8397-7E2E2139B1E8}" dt="2024-11-20T20:58:00.212" v="586" actId="14100"/>
          <ac:picMkLst>
            <pc:docMk/>
            <pc:sldMk cId="27626221" sldId="265"/>
            <ac:picMk id="14" creationId="{5AE12FF6-F409-377C-4135-8594BAA04677}"/>
          </ac:picMkLst>
        </pc:picChg>
        <pc:picChg chg="add mod">
          <ac:chgData name="James Whelan" userId="590633b1af0f913b" providerId="LiveId" clId="{BC6C965D-C924-4E2E-8397-7E2E2139B1E8}" dt="2024-11-20T20:58:41.411" v="597" actId="14100"/>
          <ac:picMkLst>
            <pc:docMk/>
            <pc:sldMk cId="27626221" sldId="265"/>
            <ac:picMk id="16" creationId="{AE626227-7AD9-63F2-F819-6CAC9ADF6784}"/>
          </ac:picMkLst>
        </pc:picChg>
        <pc:picChg chg="add mod">
          <ac:chgData name="James Whelan" userId="590633b1af0f913b" providerId="LiveId" clId="{BC6C965D-C924-4E2E-8397-7E2E2139B1E8}" dt="2024-11-20T20:58:08.583" v="589" actId="1076"/>
          <ac:picMkLst>
            <pc:docMk/>
            <pc:sldMk cId="27626221" sldId="265"/>
            <ac:picMk id="18" creationId="{7DD09A0A-825D-D766-699C-DDF396DE680B}"/>
          </ac:picMkLst>
        </pc:picChg>
        <pc:picChg chg="add mod">
          <ac:chgData name="James Whelan" userId="590633b1af0f913b" providerId="LiveId" clId="{BC6C965D-C924-4E2E-8397-7E2E2139B1E8}" dt="2024-11-20T20:58:05.602" v="588" actId="1076"/>
          <ac:picMkLst>
            <pc:docMk/>
            <pc:sldMk cId="27626221" sldId="265"/>
            <ac:picMk id="20" creationId="{DFD85A7E-B8C8-6B88-A142-2E2750DBC4FB}"/>
          </ac:picMkLst>
        </pc:picChg>
        <pc:picChg chg="add mod modCrop">
          <ac:chgData name="James Whelan" userId="590633b1af0f913b" providerId="LiveId" clId="{BC6C965D-C924-4E2E-8397-7E2E2139B1E8}" dt="2024-11-20T21:02:46.977" v="611" actId="1076"/>
          <ac:picMkLst>
            <pc:docMk/>
            <pc:sldMk cId="27626221" sldId="265"/>
            <ac:picMk id="22" creationId="{5574D0EE-0526-71D5-58A9-D187925FD3A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BAE85-BD6B-42F7-81C6-6257C5194AB1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F4D1FE-C07E-478F-9624-3C53E9CBE8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863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F4D1FE-C07E-478F-9624-3C53E9CBE8E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799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F4D1FE-C07E-478F-9624-3C53E9CBE8E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84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F4D1FE-C07E-478F-9624-3C53E9CBE8E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095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96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57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8198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02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807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20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04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034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6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4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57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3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40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17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45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71E64-FE02-4DE5-B72F-53C3706641C3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94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hotoeverywhere.co.uk/britain/manchester/slides/terracesteets2219.htm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www.geograph.org.uk/photo/7478455" TargetMode="External"/><Relationship Id="rId7" Type="http://schemas.openxmlformats.org/officeDocument/2006/relationships/image" Target="../media/image10.sv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e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11" Type="http://schemas.openxmlformats.org/officeDocument/2006/relationships/image" Target="../media/image3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>
            <a:extLst>
              <a:ext uri="{FF2B5EF4-FFF2-40B4-BE49-F238E27FC236}">
                <a16:creationId xmlns:a16="http://schemas.microsoft.com/office/drawing/2014/main" id="{C1DBB4CC-C01D-7FFF-32D4-D75947C6C222}"/>
              </a:ext>
            </a:extLst>
          </p:cNvPr>
          <p:cNvSpPr/>
          <p:nvPr/>
        </p:nvSpPr>
        <p:spPr>
          <a:xfrm>
            <a:off x="212887" y="1"/>
            <a:ext cx="5040000" cy="4235546"/>
          </a:xfrm>
          <a:prstGeom prst="parallelogram">
            <a:avLst>
              <a:gd name="adj" fmla="val 14786"/>
            </a:avLst>
          </a:prstGeom>
          <a:blipFill>
            <a:blip r:embed="rId2"/>
            <a:stretch>
              <a:fillRect r="-730"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D732B6-A54B-B0D1-F4A1-CDF7C9489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0" b="7640"/>
          <a:stretch/>
        </p:blipFill>
        <p:spPr>
          <a:xfrm>
            <a:off x="21" y="4235547"/>
            <a:ext cx="4640806" cy="2622453"/>
          </a:xfrm>
          <a:custGeom>
            <a:avLst/>
            <a:gdLst/>
            <a:ahLst/>
            <a:cxnLst/>
            <a:rect l="l" t="t" r="r" b="b"/>
            <a:pathLst>
              <a:path w="4760690" h="2622453">
                <a:moveTo>
                  <a:pt x="212741" y="0"/>
                </a:moveTo>
                <a:lnTo>
                  <a:pt x="4760690" y="0"/>
                </a:lnTo>
                <a:lnTo>
                  <a:pt x="4365943" y="2622453"/>
                </a:lnTo>
                <a:lnTo>
                  <a:pt x="0" y="2622453"/>
                </a:lnTo>
                <a:lnTo>
                  <a:pt x="0" y="1430607"/>
                </a:lnTo>
                <a:close/>
              </a:path>
            </a:pathLst>
          </a:cu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E889D8-B743-48CD-B570-DF8A2DD27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2887" y="4236854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gold and silver logo&#10;&#10;Description automatically generated">
            <a:extLst>
              <a:ext uri="{FF2B5EF4-FFF2-40B4-BE49-F238E27FC236}">
                <a16:creationId xmlns:a16="http://schemas.microsoft.com/office/drawing/2014/main" id="{1C0D3EE2-F731-D85C-E062-E028CA6154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16369" r="4592" b="12140"/>
          <a:stretch/>
        </p:blipFill>
        <p:spPr>
          <a:xfrm>
            <a:off x="5252887" y="1756422"/>
            <a:ext cx="4239301" cy="334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2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69CF-437F-C75A-B1F7-3EDEA0C3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0" y="593535"/>
            <a:ext cx="4364350" cy="13208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C78D3E"/>
                </a:solidFill>
              </a:rPr>
              <a:t>Executive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9D2EB-7DC0-C5D4-C044-1072391EA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738" y="1200149"/>
            <a:ext cx="4546188" cy="485652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GB" dirty="0">
              <a:solidFill>
                <a:srgbClr val="C78D3E"/>
              </a:solidFill>
            </a:endParaRPr>
          </a:p>
          <a:p>
            <a:pPr>
              <a:lnSpc>
                <a:spcPct val="90000"/>
              </a:lnSpc>
            </a:pPr>
            <a:r>
              <a:rPr lang="en-GB" b="0" i="0" dirty="0">
                <a:solidFill>
                  <a:srgbClr val="C78D3E"/>
                </a:solidFill>
                <a:effectLst/>
                <a:latin typeface="sora"/>
              </a:rPr>
              <a:t>Our first mission, is by far the most important and that is to create and offer suitable, affordable homes for a variety of individuals and families. ​We know how important it is to have somewhere to call home that feels comfortable and secure.</a:t>
            </a:r>
          </a:p>
          <a:p>
            <a:pPr marL="0" indent="0">
              <a:lnSpc>
                <a:spcPct val="90000"/>
              </a:lnSpc>
              <a:buNone/>
            </a:pPr>
            <a:endParaRPr lang="en-GB" b="0" i="0" dirty="0">
              <a:solidFill>
                <a:srgbClr val="C78D3E"/>
              </a:solidFill>
              <a:effectLst/>
              <a:latin typeface="sora"/>
            </a:endParaRPr>
          </a:p>
          <a:p>
            <a:pPr marL="0" indent="0">
              <a:lnSpc>
                <a:spcPct val="90000"/>
              </a:lnSpc>
              <a:buNone/>
            </a:pPr>
            <a:endParaRPr lang="en-GB" b="0" i="0" dirty="0">
              <a:solidFill>
                <a:srgbClr val="C78D3E"/>
              </a:solidFill>
              <a:effectLst/>
              <a:latin typeface="sora"/>
            </a:endParaRP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rgbClr val="C78D3E"/>
                </a:solidFill>
                <a:latin typeface="sora"/>
              </a:rPr>
              <a:t>We are professional property investors, with a wealth of knowledge. Whelan Property is a full turnkey company, carrying out all refurbishments, and investments. This will ensure full continuity to potential external investors, knowing they have one dedicated contact for the duration of their investment. </a:t>
            </a:r>
          </a:p>
          <a:p>
            <a:pPr>
              <a:lnSpc>
                <a:spcPct val="90000"/>
              </a:lnSpc>
            </a:pPr>
            <a:endParaRPr lang="en-GB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sora"/>
            </a:endParaRPr>
          </a:p>
          <a:p>
            <a:pPr>
              <a:lnSpc>
                <a:spcPct val="90000"/>
              </a:lnSpc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5389B-48C5-7B75-F725-C2822DE2A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5" r="27875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317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69CF-437F-C75A-B1F7-3EDEA0C3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4521666" cy="13208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C78D3E"/>
                </a:solidFill>
              </a:rPr>
              <a:t>Our Vision &amp;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9D2EB-7DC0-C5D4-C044-1072391EA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388" y="1778000"/>
            <a:ext cx="4780012" cy="44704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GB" sz="1100" dirty="0">
              <a:solidFill>
                <a:srgbClr val="C78D3E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2300" b="1" dirty="0">
                <a:solidFill>
                  <a:srgbClr val="C78D3E"/>
                </a:solidFill>
              </a:rPr>
              <a:t>Vision Statement</a:t>
            </a:r>
          </a:p>
          <a:p>
            <a:pPr marL="0" indent="0">
              <a:lnSpc>
                <a:spcPct val="90000"/>
              </a:lnSpc>
              <a:buNone/>
            </a:pPr>
            <a:endParaRPr lang="en-GB" sz="2300" b="1" dirty="0">
              <a:solidFill>
                <a:srgbClr val="C78D3E"/>
              </a:solidFill>
            </a:endParaRPr>
          </a:p>
          <a:p>
            <a:pPr>
              <a:lnSpc>
                <a:spcPct val="90000"/>
              </a:lnSpc>
            </a:pPr>
            <a:r>
              <a:rPr lang="en-GB" sz="2300" dirty="0">
                <a:solidFill>
                  <a:srgbClr val="C78D3E"/>
                </a:solidFill>
              </a:rPr>
              <a:t>To create a future where every individual has access to affordable, sustainable and dignified housing – we aim to transform social housing into a cornerstone of thriving, resilient communities, where everyone can live well and contribute to the sustainable world.</a:t>
            </a:r>
          </a:p>
          <a:p>
            <a:pPr marL="0" indent="0">
              <a:lnSpc>
                <a:spcPct val="90000"/>
              </a:lnSpc>
              <a:buNone/>
            </a:pPr>
            <a:endParaRPr lang="en-GB" sz="2300" dirty="0">
              <a:solidFill>
                <a:srgbClr val="C78D3E"/>
              </a:solidFill>
            </a:endParaRPr>
          </a:p>
          <a:p>
            <a:pPr>
              <a:lnSpc>
                <a:spcPct val="90000"/>
              </a:lnSpc>
            </a:pPr>
            <a:r>
              <a:rPr lang="en-GB" sz="2300" b="1" dirty="0">
                <a:solidFill>
                  <a:srgbClr val="C78D3E"/>
                </a:solidFill>
              </a:rPr>
              <a:t>Affordability: </a:t>
            </a:r>
            <a:r>
              <a:rPr lang="en-GB" sz="2300" dirty="0">
                <a:solidFill>
                  <a:srgbClr val="C78D3E"/>
                </a:solidFill>
              </a:rPr>
              <a:t>A continued focus on accessible social housing</a:t>
            </a:r>
          </a:p>
          <a:p>
            <a:pPr>
              <a:lnSpc>
                <a:spcPct val="90000"/>
              </a:lnSpc>
            </a:pPr>
            <a:r>
              <a:rPr lang="en-GB" sz="2300" b="1" dirty="0">
                <a:solidFill>
                  <a:srgbClr val="C78D3E"/>
                </a:solidFill>
              </a:rPr>
              <a:t>Sustainability: </a:t>
            </a:r>
            <a:r>
              <a:rPr lang="en-GB" sz="2300" dirty="0">
                <a:solidFill>
                  <a:srgbClr val="C78D3E"/>
                </a:solidFill>
              </a:rPr>
              <a:t>Commitment to eco-friendly practises and environmental goals</a:t>
            </a:r>
          </a:p>
          <a:p>
            <a:pPr>
              <a:lnSpc>
                <a:spcPct val="90000"/>
              </a:lnSpc>
            </a:pPr>
            <a:r>
              <a:rPr lang="en-GB" sz="2300" b="1" dirty="0">
                <a:solidFill>
                  <a:srgbClr val="C78D3E"/>
                </a:solidFill>
              </a:rPr>
              <a:t>Community Resilience: </a:t>
            </a:r>
            <a:r>
              <a:rPr lang="en-GB" sz="2300" dirty="0">
                <a:solidFill>
                  <a:srgbClr val="C78D3E"/>
                </a:solidFill>
              </a:rPr>
              <a:t>Building homes that foster strong and healthy communities</a:t>
            </a:r>
          </a:p>
          <a:p>
            <a:pPr>
              <a:lnSpc>
                <a:spcPct val="90000"/>
              </a:lnSpc>
            </a:pPr>
            <a:r>
              <a:rPr lang="en-GB" sz="2300" b="1" dirty="0">
                <a:solidFill>
                  <a:srgbClr val="C78D3E"/>
                </a:solidFill>
              </a:rPr>
              <a:t>Dignity and Inclusivity: </a:t>
            </a:r>
            <a:r>
              <a:rPr lang="en-GB" sz="2300" dirty="0">
                <a:solidFill>
                  <a:srgbClr val="C78D3E"/>
                </a:solidFill>
              </a:rPr>
              <a:t>Creating homes that respect and support diverse needs</a:t>
            </a:r>
          </a:p>
        </p:txBody>
      </p:sp>
      <p:pic>
        <p:nvPicPr>
          <p:cNvPr id="6" name="Picture 5" descr="A car parked in front of a brick building&#10;&#10;Description automatically generated">
            <a:extLst>
              <a:ext uri="{FF2B5EF4-FFF2-40B4-BE49-F238E27FC236}">
                <a16:creationId xmlns:a16="http://schemas.microsoft.com/office/drawing/2014/main" id="{EB035FAB-28D3-41B9-D66B-C5C74350D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788" r="2921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024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ng shot of a house&#10;&#10;Description automatically generated">
            <a:extLst>
              <a:ext uri="{FF2B5EF4-FFF2-40B4-BE49-F238E27FC236}">
                <a16:creationId xmlns:a16="http://schemas.microsoft.com/office/drawing/2014/main" id="{F394943E-3FA4-87AB-557C-3277FF2AA4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2187" y="895981"/>
            <a:ext cx="8677787" cy="50442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BF69CF-437F-C75A-B1F7-3EDEA0C3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850124" cy="1320800"/>
          </a:xfrm>
        </p:spPr>
        <p:txBody>
          <a:bodyPr anchor="t">
            <a:normAutofit/>
          </a:bodyPr>
          <a:lstStyle/>
          <a:p>
            <a:r>
              <a:rPr lang="en-GB" dirty="0">
                <a:solidFill>
                  <a:srgbClr val="C78D3E"/>
                </a:solidFill>
              </a:rPr>
              <a:t>Why invest in Property over other assets?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9D2EB-7DC0-C5D4-C044-1072391EA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987215"/>
            <a:ext cx="2376179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1600" b="1" dirty="0">
                <a:solidFill>
                  <a:srgbClr val="C78D3E"/>
                </a:solidFill>
              </a:rPr>
              <a:t>It stands the test of time</a:t>
            </a:r>
          </a:p>
          <a:p>
            <a:r>
              <a:rPr lang="en-GB" sz="1400" dirty="0">
                <a:solidFill>
                  <a:srgbClr val="C78D3E"/>
                </a:solidFill>
              </a:rPr>
              <a:t>Property consistently grows in value and appreciates over time. Property has proven to be a reliable and stable option, unlike other volatile methods of investment</a:t>
            </a:r>
          </a:p>
          <a:p>
            <a:endParaRPr lang="en-GB" dirty="0"/>
          </a:p>
        </p:txBody>
      </p:sp>
      <p:pic>
        <p:nvPicPr>
          <p:cNvPr id="11" name="Graphic 10" descr="Clock with solid fill">
            <a:extLst>
              <a:ext uri="{FF2B5EF4-FFF2-40B4-BE49-F238E27FC236}">
                <a16:creationId xmlns:a16="http://schemas.microsoft.com/office/drawing/2014/main" id="{FF0EE287-0FDC-7CEB-6CF9-CB1A86910F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2029" y="1791929"/>
            <a:ext cx="1637071" cy="1637071"/>
          </a:xfrm>
          <a:prstGeom prst="rect">
            <a:avLst/>
          </a:prstGeom>
        </p:spPr>
      </p:pic>
      <p:pic>
        <p:nvPicPr>
          <p:cNvPr id="13" name="Graphic 12" descr="Piggy Bank with solid fill">
            <a:extLst>
              <a:ext uri="{FF2B5EF4-FFF2-40B4-BE49-F238E27FC236}">
                <a16:creationId xmlns:a16="http://schemas.microsoft.com/office/drawing/2014/main" id="{3CE74460-AB59-B407-724B-55BFD5B9C5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65615" y="1791927"/>
            <a:ext cx="1637071" cy="1637071"/>
          </a:xfrm>
          <a:prstGeom prst="rect">
            <a:avLst/>
          </a:prstGeom>
        </p:spPr>
      </p:pic>
      <p:pic>
        <p:nvPicPr>
          <p:cNvPr id="15" name="Graphic 14" descr="Scatterplot with solid fill">
            <a:extLst>
              <a:ext uri="{FF2B5EF4-FFF2-40B4-BE49-F238E27FC236}">
                <a16:creationId xmlns:a16="http://schemas.microsoft.com/office/drawing/2014/main" id="{9F84582B-737B-D203-64A9-1936BBB859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6000" y="1791928"/>
            <a:ext cx="1637071" cy="1637071"/>
          </a:xfrm>
          <a:prstGeom prst="rect">
            <a:avLst/>
          </a:prstGeom>
        </p:spPr>
      </p:pic>
      <p:pic>
        <p:nvPicPr>
          <p:cNvPr id="17" name="Graphic 16" descr="Network with solid fill">
            <a:extLst>
              <a:ext uri="{FF2B5EF4-FFF2-40B4-BE49-F238E27FC236}">
                <a16:creationId xmlns:a16="http://schemas.microsoft.com/office/drawing/2014/main" id="{9AC6A577-D550-ECCC-83DA-402AA79919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532408" y="1781055"/>
            <a:ext cx="1637071" cy="1637071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A438658-094D-E143-82FC-93C9E3978EFB}"/>
              </a:ext>
            </a:extLst>
          </p:cNvPr>
          <p:cNvSpPr txBox="1">
            <a:spLocks/>
          </p:cNvSpPr>
          <p:nvPr/>
        </p:nvSpPr>
        <p:spPr>
          <a:xfrm>
            <a:off x="3330473" y="2987214"/>
            <a:ext cx="237617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GB" dirty="0">
              <a:solidFill>
                <a:srgbClr val="C78D3E"/>
              </a:solidFill>
            </a:endParaRPr>
          </a:p>
          <a:p>
            <a:pPr marL="0" indent="0">
              <a:buFont typeface="Wingdings 3" charset="2"/>
              <a:buNone/>
            </a:pPr>
            <a:r>
              <a:rPr lang="en-GB" sz="1600" b="1" dirty="0">
                <a:solidFill>
                  <a:srgbClr val="C78D3E"/>
                </a:solidFill>
              </a:rPr>
              <a:t>8/10 Millionaires invest in Property</a:t>
            </a:r>
          </a:p>
          <a:p>
            <a:r>
              <a:rPr lang="en-GB" sz="1400" dirty="0">
                <a:solidFill>
                  <a:srgbClr val="C78D3E"/>
                </a:solidFill>
              </a:rPr>
              <a:t>Property is the world’s largest store of wealth – “real estate outshines all other asset classes in its steadfast ability to amass wealth” (Forbes)</a:t>
            </a:r>
          </a:p>
          <a:p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E637E94-D41E-54A4-4B92-8A10CC961356}"/>
              </a:ext>
            </a:extLst>
          </p:cNvPr>
          <p:cNvSpPr txBox="1">
            <a:spLocks/>
          </p:cNvSpPr>
          <p:nvPr/>
        </p:nvSpPr>
        <p:spPr>
          <a:xfrm>
            <a:off x="5933905" y="2987214"/>
            <a:ext cx="237617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GB" dirty="0">
              <a:solidFill>
                <a:srgbClr val="C78D3E"/>
              </a:solidFill>
            </a:endParaRPr>
          </a:p>
          <a:p>
            <a:pPr marL="0" indent="0">
              <a:buFont typeface="Wingdings 3" charset="2"/>
              <a:buNone/>
            </a:pPr>
            <a:r>
              <a:rPr lang="en-GB" sz="1600" b="1" dirty="0">
                <a:solidFill>
                  <a:srgbClr val="C78D3E"/>
                </a:solidFill>
              </a:rPr>
              <a:t>It protects against inflation</a:t>
            </a:r>
          </a:p>
          <a:p>
            <a:r>
              <a:rPr lang="en-GB" sz="1400" dirty="0">
                <a:solidFill>
                  <a:srgbClr val="C78D3E"/>
                </a:solidFill>
              </a:rPr>
              <a:t>During periods of high inflation, like post-covid, tangible assets like property tend to perform extremely well and has a strong track record of hedging against inflation</a:t>
            </a:r>
          </a:p>
          <a:p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E3F03B8-F25C-5950-8035-783424BC0121}"/>
              </a:ext>
            </a:extLst>
          </p:cNvPr>
          <p:cNvSpPr txBox="1">
            <a:spLocks/>
          </p:cNvSpPr>
          <p:nvPr/>
        </p:nvSpPr>
        <p:spPr>
          <a:xfrm>
            <a:off x="8310084" y="2949386"/>
            <a:ext cx="237617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GB" dirty="0">
              <a:solidFill>
                <a:srgbClr val="C78D3E"/>
              </a:solidFill>
            </a:endParaRPr>
          </a:p>
          <a:p>
            <a:pPr marL="0" indent="0">
              <a:buFont typeface="Wingdings 3" charset="2"/>
              <a:buNone/>
            </a:pPr>
            <a:r>
              <a:rPr lang="en-GB" sz="1600" b="1" dirty="0">
                <a:solidFill>
                  <a:srgbClr val="C78D3E"/>
                </a:solidFill>
              </a:rPr>
              <a:t>It provides multiple streams of wealth</a:t>
            </a:r>
          </a:p>
          <a:p>
            <a:r>
              <a:rPr lang="en-GB" sz="1400" dirty="0">
                <a:solidFill>
                  <a:srgbClr val="C78D3E"/>
                </a:solidFill>
              </a:rPr>
              <a:t>It’s not just rent and capital appreciation you benefit from: we add additional value through renovation which increases the end figure, which allows higher refinance whilst retaining the asset in portfolio. (BRR).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650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69CF-437F-C75A-B1F7-3EDEA0C3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8426"/>
          </a:xfrm>
        </p:spPr>
        <p:txBody>
          <a:bodyPr/>
          <a:lstStyle/>
          <a:p>
            <a:r>
              <a:rPr lang="en-GB" dirty="0">
                <a:solidFill>
                  <a:srgbClr val="C78D3E"/>
                </a:solidFill>
              </a:rPr>
              <a:t>Company Profile &amp;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9D2EB-7DC0-C5D4-C044-1072391EA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88026"/>
            <a:ext cx="8857192" cy="5331849"/>
          </a:xfrm>
        </p:spPr>
        <p:txBody>
          <a:bodyPr/>
          <a:lstStyle/>
          <a:p>
            <a:endParaRPr lang="en-GB" sz="1600" dirty="0">
              <a:solidFill>
                <a:srgbClr val="C78D3E"/>
              </a:solidFill>
            </a:endParaRPr>
          </a:p>
          <a:p>
            <a:r>
              <a:rPr lang="en-GB" sz="1600" dirty="0">
                <a:solidFill>
                  <a:srgbClr val="C78D3E"/>
                </a:solidFill>
              </a:rPr>
              <a:t>We have a proven track record of successfully renovating 2–5-bedroom houses in the across the country. These are all transformed in house with our own ‘Power Team’. </a:t>
            </a:r>
          </a:p>
          <a:p>
            <a:pPr marL="0" indent="0">
              <a:buNone/>
            </a:pPr>
            <a:endParaRPr lang="en-GB" sz="1600" dirty="0">
              <a:solidFill>
                <a:srgbClr val="C78D3E"/>
              </a:solidFill>
            </a:endParaRPr>
          </a:p>
          <a:p>
            <a:r>
              <a:rPr lang="en-GB" sz="1600" dirty="0">
                <a:solidFill>
                  <a:srgbClr val="C78D3E"/>
                </a:solidFill>
              </a:rPr>
              <a:t>These are then fixed on long lets to Private Tenants or Social Housing providers that we have long standing relationships with,</a:t>
            </a:r>
          </a:p>
          <a:p>
            <a:pPr marL="0" indent="0">
              <a:buNone/>
            </a:pPr>
            <a:endParaRPr lang="en-GB" sz="1600" dirty="0">
              <a:solidFill>
                <a:srgbClr val="C78D3E"/>
              </a:solidFill>
            </a:endParaRPr>
          </a:p>
          <a:p>
            <a:r>
              <a:rPr lang="en-GB" sz="1600" dirty="0">
                <a:solidFill>
                  <a:srgbClr val="C78D3E"/>
                </a:solidFill>
              </a:rPr>
              <a:t>We generally secure the properties through a variety of methods;  Open Market, Auction or through our contacts.</a:t>
            </a:r>
          </a:p>
          <a:p>
            <a:pPr marL="0" indent="0">
              <a:buNone/>
            </a:pPr>
            <a:endParaRPr lang="en-GB" sz="1600" dirty="0">
              <a:solidFill>
                <a:srgbClr val="C78D3E"/>
              </a:solidFill>
            </a:endParaRPr>
          </a:p>
          <a:p>
            <a:r>
              <a:rPr lang="en-GB" sz="1600" dirty="0">
                <a:solidFill>
                  <a:srgbClr val="C78D3E"/>
                </a:solidFill>
              </a:rPr>
              <a:t>We have our own ‘Power Team’ which that deliver the projects to a high standard ensuring compliance to all regulation. (Including finance, legals &amp; compliance).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360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6E2C1D0-2072-4664-9C67-3B12866F5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17" y="-1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165E9-37BE-42B3-2999-DC12DFEE8A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" t="7124" r="24153" b="5550"/>
          <a:stretch/>
        </p:blipFill>
        <p:spPr>
          <a:xfrm>
            <a:off x="6047997" y="-1"/>
            <a:ext cx="6162637" cy="6984000"/>
          </a:xfrm>
          <a:custGeom>
            <a:avLst/>
            <a:gdLst/>
            <a:ahLst/>
            <a:cxnLst/>
            <a:rect l="l" t="t" r="r" b="b"/>
            <a:pathLst>
              <a:path w="5997632" h="6858000">
                <a:moveTo>
                  <a:pt x="0" y="0"/>
                </a:moveTo>
                <a:lnTo>
                  <a:pt x="5997632" y="0"/>
                </a:lnTo>
                <a:lnTo>
                  <a:pt x="5997632" y="6858000"/>
                </a:lnTo>
                <a:lnTo>
                  <a:pt x="3178693" y="6858000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9A8887-83D5-4541-F568-4D5F5E14C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" b="119"/>
          <a:stretch/>
        </p:blipFill>
        <p:spPr>
          <a:xfrm>
            <a:off x="9317" y="-1"/>
            <a:ext cx="9141744" cy="6857990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7FEB674-D811-4FFE-A878-29D0C0ED1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73847"/>
            <a:ext cx="6434783" cy="3310306"/>
          </a:xfrm>
          <a:custGeom>
            <a:avLst/>
            <a:gdLst>
              <a:gd name="connsiteX0" fmla="*/ 0 w 6434783"/>
              <a:gd name="connsiteY0" fmla="*/ 0 h 3310306"/>
              <a:gd name="connsiteX1" fmla="*/ 3829872 w 6434783"/>
              <a:gd name="connsiteY1" fmla="*/ 0 h 3310306"/>
              <a:gd name="connsiteX2" fmla="*/ 4896100 w 6434783"/>
              <a:gd name="connsiteY2" fmla="*/ 0 h 3310306"/>
              <a:gd name="connsiteX3" fmla="*/ 4901677 w 6434783"/>
              <a:gd name="connsiteY3" fmla="*/ 0 h 3310306"/>
              <a:gd name="connsiteX4" fmla="*/ 6434783 w 6434783"/>
              <a:gd name="connsiteY4" fmla="*/ 3310306 h 3310306"/>
              <a:gd name="connsiteX5" fmla="*/ 0 w 6434783"/>
              <a:gd name="connsiteY5" fmla="*/ 3310306 h 33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34783" h="3310306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6434783" y="3310306"/>
                </a:lnTo>
                <a:lnTo>
                  <a:pt x="0" y="33103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3327CC-7F1C-A2BC-555D-93B5A7C68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4" y="2093887"/>
            <a:ext cx="4193810" cy="880985"/>
          </a:xfrm>
        </p:spPr>
        <p:txBody>
          <a:bodyPr anchor="ctr">
            <a:noAutofit/>
          </a:bodyPr>
          <a:lstStyle/>
          <a:p>
            <a:r>
              <a:rPr lang="en-GB" sz="2000" b="1" dirty="0">
                <a:solidFill>
                  <a:srgbClr val="C78D3E"/>
                </a:solidFill>
              </a:rPr>
              <a:t>Case Study:</a:t>
            </a:r>
            <a:br>
              <a:rPr lang="en-GB" sz="2000" dirty="0">
                <a:solidFill>
                  <a:srgbClr val="C78D3E"/>
                </a:solidFill>
              </a:rPr>
            </a:br>
            <a:r>
              <a:rPr lang="en-GB" sz="1600" dirty="0">
                <a:solidFill>
                  <a:srgbClr val="C78D3E"/>
                </a:solidFill>
              </a:rPr>
              <a:t>12 Linwood Road, Market Rasen. LN8 3AN</a:t>
            </a:r>
            <a:br>
              <a:rPr lang="en-GB" sz="2000" dirty="0">
                <a:solidFill>
                  <a:srgbClr val="C78D3E"/>
                </a:solidFill>
              </a:rPr>
            </a:br>
            <a:endParaRPr lang="en-GB" sz="2000" dirty="0">
              <a:solidFill>
                <a:srgbClr val="C78D3E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5F20C-38FC-CC1A-E6A7-9206A2971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87" y="2974872"/>
            <a:ext cx="5704078" cy="1873327"/>
          </a:xfrm>
        </p:spPr>
        <p:txBody>
          <a:bodyPr>
            <a:normAutofit/>
          </a:bodyPr>
          <a:lstStyle/>
          <a:p>
            <a:r>
              <a:rPr lang="en-GB" sz="1600" dirty="0">
                <a:solidFill>
                  <a:srgbClr val="C78D3E"/>
                </a:solidFill>
              </a:rPr>
              <a:t>Property secured direct to vendor for £85,000.</a:t>
            </a:r>
          </a:p>
          <a:p>
            <a:r>
              <a:rPr lang="en-GB" sz="1600" dirty="0">
                <a:solidFill>
                  <a:srgbClr val="C78D3E"/>
                </a:solidFill>
              </a:rPr>
              <a:t>In house build team executed major refurb for £8,000 </a:t>
            </a:r>
          </a:p>
          <a:p>
            <a:r>
              <a:rPr lang="en-GB" sz="1600" dirty="0">
                <a:solidFill>
                  <a:srgbClr val="C78D3E"/>
                </a:solidFill>
              </a:rPr>
              <a:t>Monthly Rental agreed £775/pcm.</a:t>
            </a:r>
          </a:p>
          <a:p>
            <a:r>
              <a:rPr lang="en-GB" sz="1600" dirty="0">
                <a:solidFill>
                  <a:srgbClr val="C78D3E"/>
                </a:solidFill>
              </a:rPr>
              <a:t>Property refinanced for £135,000, which released capital to purchase another BRR.</a:t>
            </a:r>
          </a:p>
        </p:txBody>
      </p:sp>
    </p:spTree>
    <p:extLst>
      <p:ext uri="{BB962C8B-B14F-4D97-AF65-F5344CB8AC3E}">
        <p14:creationId xmlns:p14="http://schemas.microsoft.com/office/powerpoint/2010/main" val="1666130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6E2C1D0-2072-4664-9C67-3B12866F5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17" y="-1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7FEB674-D811-4FFE-A878-29D0C0ED1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73847"/>
            <a:ext cx="6434783" cy="3310306"/>
          </a:xfrm>
          <a:custGeom>
            <a:avLst/>
            <a:gdLst>
              <a:gd name="connsiteX0" fmla="*/ 0 w 6434783"/>
              <a:gd name="connsiteY0" fmla="*/ 0 h 3310306"/>
              <a:gd name="connsiteX1" fmla="*/ 3829872 w 6434783"/>
              <a:gd name="connsiteY1" fmla="*/ 0 h 3310306"/>
              <a:gd name="connsiteX2" fmla="*/ 4896100 w 6434783"/>
              <a:gd name="connsiteY2" fmla="*/ 0 h 3310306"/>
              <a:gd name="connsiteX3" fmla="*/ 4901677 w 6434783"/>
              <a:gd name="connsiteY3" fmla="*/ 0 h 3310306"/>
              <a:gd name="connsiteX4" fmla="*/ 6434783 w 6434783"/>
              <a:gd name="connsiteY4" fmla="*/ 3310306 h 3310306"/>
              <a:gd name="connsiteX5" fmla="*/ 0 w 6434783"/>
              <a:gd name="connsiteY5" fmla="*/ 3310306 h 33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34783" h="3310306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6434783" y="3310306"/>
                </a:lnTo>
                <a:lnTo>
                  <a:pt x="0" y="33103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kitchen with a wood countertop and a wood floor&#10;&#10;Description automatically generated">
            <a:extLst>
              <a:ext uri="{FF2B5EF4-FFF2-40B4-BE49-F238E27FC236}">
                <a16:creationId xmlns:a16="http://schemas.microsoft.com/office/drawing/2014/main" id="{4E9DFC5A-B566-112E-0F12-AF260EAF0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04556" y="858797"/>
            <a:ext cx="6883474" cy="5114933"/>
          </a:xfrm>
          <a:prstGeom prst="rect">
            <a:avLst/>
          </a:prstGeom>
        </p:spPr>
      </p:pic>
      <p:pic>
        <p:nvPicPr>
          <p:cNvPr id="13" name="Picture 12" descr="A bathroom with marble wall and sink&#10;&#10;Description automatically generated">
            <a:extLst>
              <a:ext uri="{FF2B5EF4-FFF2-40B4-BE49-F238E27FC236}">
                <a16:creationId xmlns:a16="http://schemas.microsoft.com/office/drawing/2014/main" id="{D0607C4C-53C1-905E-E5FF-78C25BD3F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4351" y="570898"/>
            <a:ext cx="4567182" cy="3425387"/>
          </a:xfrm>
          <a:prstGeom prst="rect">
            <a:avLst/>
          </a:prstGeom>
        </p:spPr>
      </p:pic>
      <p:pic>
        <p:nvPicPr>
          <p:cNvPr id="15" name="Picture 14" descr="A room with a white wall and a grey carpet&#10;&#10;Description automatically generated">
            <a:extLst>
              <a:ext uri="{FF2B5EF4-FFF2-40B4-BE49-F238E27FC236}">
                <a16:creationId xmlns:a16="http://schemas.microsoft.com/office/drawing/2014/main" id="{5CC6EB45-8F70-CBA2-650F-8CE31ED693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98896" y="4853535"/>
            <a:ext cx="2290817" cy="1718113"/>
          </a:xfrm>
          <a:prstGeom prst="rect">
            <a:avLst/>
          </a:prstGeom>
        </p:spPr>
      </p:pic>
      <p:pic>
        <p:nvPicPr>
          <p:cNvPr id="17" name="Picture 16" descr="A kitchen with white tile walls and a wood counter top&#10;&#10;Description automatically generated">
            <a:extLst>
              <a:ext uri="{FF2B5EF4-FFF2-40B4-BE49-F238E27FC236}">
                <a16:creationId xmlns:a16="http://schemas.microsoft.com/office/drawing/2014/main" id="{1B802929-D464-30E2-1089-1CA31DD579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11589" y="4853536"/>
            <a:ext cx="2290818" cy="1718114"/>
          </a:xfrm>
          <a:prstGeom prst="rect">
            <a:avLst/>
          </a:prstGeom>
        </p:spPr>
      </p:pic>
      <p:pic>
        <p:nvPicPr>
          <p:cNvPr id="23" name="Picture 22" descr="A kitchen with a sink and a washing machine&#10;&#10;Description automatically generated">
            <a:extLst>
              <a:ext uri="{FF2B5EF4-FFF2-40B4-BE49-F238E27FC236}">
                <a16:creationId xmlns:a16="http://schemas.microsoft.com/office/drawing/2014/main" id="{194596B2-FED9-7C3D-BFE3-E57D5A26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" y="3188285"/>
            <a:ext cx="5111126" cy="3745389"/>
          </a:xfrm>
          <a:prstGeom prst="rect">
            <a:avLst/>
          </a:prstGeom>
        </p:spPr>
      </p:pic>
      <p:sp>
        <p:nvSpPr>
          <p:cNvPr id="18" name="Parallelogram 17">
            <a:extLst>
              <a:ext uri="{FF2B5EF4-FFF2-40B4-BE49-F238E27FC236}">
                <a16:creationId xmlns:a16="http://schemas.microsoft.com/office/drawing/2014/main" id="{A40E0C50-4C0D-D086-2725-BA701EA2A17E}"/>
              </a:ext>
            </a:extLst>
          </p:cNvPr>
          <p:cNvSpPr/>
          <p:nvPr/>
        </p:nvSpPr>
        <p:spPr>
          <a:xfrm>
            <a:off x="6900972" y="-25477"/>
            <a:ext cx="3869870" cy="1723647"/>
          </a:xfrm>
          <a:prstGeom prst="parallelogram">
            <a:avLst/>
          </a:prstGeom>
          <a:solidFill>
            <a:srgbClr val="C78D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AFTER</a:t>
            </a:r>
          </a:p>
        </p:txBody>
      </p:sp>
      <p:pic>
        <p:nvPicPr>
          <p:cNvPr id="25" name="Picture 24" descr="A room with a table and a chair&#10;&#10;Description automatically generated">
            <a:extLst>
              <a:ext uri="{FF2B5EF4-FFF2-40B4-BE49-F238E27FC236}">
                <a16:creationId xmlns:a16="http://schemas.microsoft.com/office/drawing/2014/main" id="{A3A420A3-8E0A-511F-6807-345E4C1D12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7140" y="376245"/>
            <a:ext cx="3213762" cy="2410322"/>
          </a:xfrm>
          <a:prstGeom prst="rect">
            <a:avLst/>
          </a:prstGeom>
        </p:spPr>
      </p:pic>
      <p:pic>
        <p:nvPicPr>
          <p:cNvPr id="27" name="Picture 26" descr="A bathroom with a sink and shower curtain&#10;&#10;Description automatically generated">
            <a:extLst>
              <a:ext uri="{FF2B5EF4-FFF2-40B4-BE49-F238E27FC236}">
                <a16:creationId xmlns:a16="http://schemas.microsoft.com/office/drawing/2014/main" id="{8F5E3B82-0D95-8259-7CB6-B23C3B3E5E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42290" y="453812"/>
            <a:ext cx="3630537" cy="2722903"/>
          </a:xfrm>
          <a:prstGeom prst="rect">
            <a:avLst/>
          </a:prstGeom>
        </p:spPr>
      </p:pic>
      <p:sp>
        <p:nvSpPr>
          <p:cNvPr id="19" name="Parallelogram 18">
            <a:extLst>
              <a:ext uri="{FF2B5EF4-FFF2-40B4-BE49-F238E27FC236}">
                <a16:creationId xmlns:a16="http://schemas.microsoft.com/office/drawing/2014/main" id="{AC481120-8604-79A0-4738-16850CA4E687}"/>
              </a:ext>
            </a:extLst>
          </p:cNvPr>
          <p:cNvSpPr/>
          <p:nvPr/>
        </p:nvSpPr>
        <p:spPr>
          <a:xfrm>
            <a:off x="725959" y="2748189"/>
            <a:ext cx="3869870" cy="1723647"/>
          </a:xfrm>
          <a:prstGeom prst="parallelogram">
            <a:avLst/>
          </a:prstGeom>
          <a:solidFill>
            <a:srgbClr val="C78D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Before</a:t>
            </a:r>
          </a:p>
        </p:txBody>
      </p:sp>
      <p:sp>
        <p:nvSpPr>
          <p:cNvPr id="28" name="Parallelogram 27">
            <a:extLst>
              <a:ext uri="{FF2B5EF4-FFF2-40B4-BE49-F238E27FC236}">
                <a16:creationId xmlns:a16="http://schemas.microsoft.com/office/drawing/2014/main" id="{82303B6E-A0BF-2858-BE1C-30EDD9EC2461}"/>
              </a:ext>
            </a:extLst>
          </p:cNvPr>
          <p:cNvSpPr/>
          <p:nvPr/>
        </p:nvSpPr>
        <p:spPr>
          <a:xfrm>
            <a:off x="5119010" y="-25476"/>
            <a:ext cx="193461" cy="6959150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3530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327CC-7F1C-A2BC-555D-93B5A7C68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8761"/>
          </a:xfrm>
        </p:spPr>
        <p:txBody>
          <a:bodyPr/>
          <a:lstStyle/>
          <a:p>
            <a:r>
              <a:rPr lang="en-GB" dirty="0">
                <a:solidFill>
                  <a:srgbClr val="C78D3E"/>
                </a:solidFill>
              </a:rPr>
              <a:t>Investment Offering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5F20C-38FC-CC1A-E6A7-9206A2971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8361"/>
            <a:ext cx="10472447" cy="4773001"/>
          </a:xfrm>
        </p:spPr>
        <p:txBody>
          <a:bodyPr>
            <a:normAutofit/>
          </a:bodyPr>
          <a:lstStyle/>
          <a:p>
            <a:r>
              <a:rPr lang="en-GB" sz="1500" dirty="0">
                <a:solidFill>
                  <a:srgbClr val="C78D3E"/>
                </a:solidFill>
              </a:rPr>
              <a:t>We are constantly in the process of buying a variety of properties across the country, including a push in the Grimsby area. But other areas of investment are the South Coast (Portsmouth, Southampton etc). We aim to build strong relationships with estate agents, and/or we target deals which are off-market (Direct to Vendor). </a:t>
            </a:r>
          </a:p>
          <a:p>
            <a:r>
              <a:rPr lang="en-GB" sz="1500" dirty="0">
                <a:solidFill>
                  <a:srgbClr val="C78D3E"/>
                </a:solidFill>
              </a:rPr>
              <a:t>We have the capability to move fast, and complete deals quick with our strong ‘Power Team’.</a:t>
            </a:r>
          </a:p>
          <a:p>
            <a:r>
              <a:rPr lang="en-GB" sz="1500" dirty="0">
                <a:solidFill>
                  <a:srgbClr val="C78D3E"/>
                </a:solidFill>
              </a:rPr>
              <a:t>We target properties that require a full back to brick refurbishment to be brought up to a compliant regulation/standard. We also look to enhance our properties by reconfiguring them internally to allow for us to maximise the end value when it comes to refinance.</a:t>
            </a:r>
          </a:p>
          <a:p>
            <a:r>
              <a:rPr lang="en-GB" sz="1500" dirty="0">
                <a:solidFill>
                  <a:srgbClr val="C78D3E"/>
                </a:solidFill>
              </a:rPr>
              <a:t>We are seeking investment to support us in our ever-expanding portfolio and enable us to bring these properties back to life whilst providing homes for those most in need.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GB" sz="1200" b="1" i="1" dirty="0">
                <a:solidFill>
                  <a:srgbClr val="C78D3E"/>
                </a:solidFill>
              </a:rPr>
              <a:t>(Investment applications are only processed upon completion of initial suitability questionnaire having passed prior).</a:t>
            </a:r>
          </a:p>
          <a:p>
            <a:pPr marL="0" indent="0">
              <a:buNone/>
            </a:pPr>
            <a:endParaRPr lang="en-GB" sz="1200" b="1" i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GB" sz="1500" b="1" i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5CA797-4331-5D7D-C046-30B3D62D9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311949"/>
              </p:ext>
            </p:extLst>
          </p:nvPr>
        </p:nvGraphicFramePr>
        <p:xfrm>
          <a:off x="719939" y="4345858"/>
          <a:ext cx="10752121" cy="235426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90282">
                  <a:extLst>
                    <a:ext uri="{9D8B030D-6E8A-4147-A177-3AD203B41FA5}">
                      <a16:colId xmlns:a16="http://schemas.microsoft.com/office/drawing/2014/main" val="3059501976"/>
                    </a:ext>
                  </a:extLst>
                </a:gridCol>
                <a:gridCol w="2472703">
                  <a:extLst>
                    <a:ext uri="{9D8B030D-6E8A-4147-A177-3AD203B41FA5}">
                      <a16:colId xmlns:a16="http://schemas.microsoft.com/office/drawing/2014/main" val="2375952346"/>
                    </a:ext>
                  </a:extLst>
                </a:gridCol>
                <a:gridCol w="1741321">
                  <a:extLst>
                    <a:ext uri="{9D8B030D-6E8A-4147-A177-3AD203B41FA5}">
                      <a16:colId xmlns:a16="http://schemas.microsoft.com/office/drawing/2014/main" val="3062046882"/>
                    </a:ext>
                  </a:extLst>
                </a:gridCol>
                <a:gridCol w="2511228">
                  <a:extLst>
                    <a:ext uri="{9D8B030D-6E8A-4147-A177-3AD203B41FA5}">
                      <a16:colId xmlns:a16="http://schemas.microsoft.com/office/drawing/2014/main" val="3827102398"/>
                    </a:ext>
                  </a:extLst>
                </a:gridCol>
                <a:gridCol w="1636587">
                  <a:extLst>
                    <a:ext uri="{9D8B030D-6E8A-4147-A177-3AD203B41FA5}">
                      <a16:colId xmlns:a16="http://schemas.microsoft.com/office/drawing/2014/main" val="1615866905"/>
                    </a:ext>
                  </a:extLst>
                </a:gridCol>
              </a:tblGrid>
              <a:tr h="470853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Investment Level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8D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Length of Investment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8D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Interest Paid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8D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Length of Investment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8D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Interest Paid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8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569919"/>
                  </a:ext>
                </a:extLst>
              </a:tr>
              <a:tr h="470853">
                <a:tc>
                  <a:txBody>
                    <a:bodyPr/>
                    <a:lstStyle/>
                    <a:p>
                      <a:r>
                        <a:rPr lang="en-GB" sz="1400" dirty="0"/>
                        <a:t>£10,000 - £50,000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8%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24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3328842"/>
                  </a:ext>
                </a:extLst>
              </a:tr>
              <a:tr h="470853">
                <a:tc>
                  <a:txBody>
                    <a:bodyPr/>
                    <a:lstStyle/>
                    <a:p>
                      <a:r>
                        <a:rPr lang="en-GB" sz="1400" dirty="0"/>
                        <a:t>£50,001 - £100,000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24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11%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0547459"/>
                  </a:ext>
                </a:extLst>
              </a:tr>
              <a:tr h="470853">
                <a:tc>
                  <a:txBody>
                    <a:bodyPr/>
                    <a:lstStyle/>
                    <a:p>
                      <a:r>
                        <a:rPr lang="en-GB" sz="1400" dirty="0"/>
                        <a:t>£100,001 - £250,000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11%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24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6259986"/>
                  </a:ext>
                </a:extLst>
              </a:tr>
              <a:tr h="470853">
                <a:tc>
                  <a:txBody>
                    <a:bodyPr/>
                    <a:lstStyle/>
                    <a:p>
                      <a:r>
                        <a:rPr lang="en-GB" sz="1400" dirty="0"/>
                        <a:t>£250,001+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24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TBD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185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703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327CC-7F1C-A2BC-555D-93B5A7C68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8761"/>
          </a:xfrm>
        </p:spPr>
        <p:txBody>
          <a:bodyPr/>
          <a:lstStyle/>
          <a:p>
            <a:r>
              <a:rPr lang="en-GB" dirty="0">
                <a:solidFill>
                  <a:srgbClr val="C78D3E"/>
                </a:solidFill>
              </a:rPr>
              <a:t>Contact Details:</a:t>
            </a:r>
          </a:p>
        </p:txBody>
      </p:sp>
      <p:pic>
        <p:nvPicPr>
          <p:cNvPr id="5" name="Content Placeholder 4" descr="Telephone with solid fill">
            <a:extLst>
              <a:ext uri="{FF2B5EF4-FFF2-40B4-BE49-F238E27FC236}">
                <a16:creationId xmlns:a16="http://schemas.microsoft.com/office/drawing/2014/main" id="{8030F2E2-865C-CF75-D64A-CB9FA487C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35096" y="2634968"/>
            <a:ext cx="914400" cy="914400"/>
          </a:xfrm>
        </p:spPr>
      </p:pic>
      <p:pic>
        <p:nvPicPr>
          <p:cNvPr id="7" name="Graphic 6" descr="Email with solid fill">
            <a:extLst>
              <a:ext uri="{FF2B5EF4-FFF2-40B4-BE49-F238E27FC236}">
                <a16:creationId xmlns:a16="http://schemas.microsoft.com/office/drawing/2014/main" id="{4C5FC987-4B43-9BE3-2B27-BA80BD5676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35096" y="3643818"/>
            <a:ext cx="914400" cy="914400"/>
          </a:xfrm>
          <a:prstGeom prst="rect">
            <a:avLst/>
          </a:prstGeom>
        </p:spPr>
      </p:pic>
      <p:pic>
        <p:nvPicPr>
          <p:cNvPr id="9" name="Graphic 8" descr="Address Book with solid fill">
            <a:extLst>
              <a:ext uri="{FF2B5EF4-FFF2-40B4-BE49-F238E27FC236}">
                <a16:creationId xmlns:a16="http://schemas.microsoft.com/office/drawing/2014/main" id="{92F43B3E-ED33-D682-B5F0-3C5FA30517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02170" y="1575057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2DAD56-C963-FAA1-5BAE-A45AECE5DEA0}"/>
              </a:ext>
            </a:extLst>
          </p:cNvPr>
          <p:cNvSpPr txBox="1"/>
          <p:nvPr/>
        </p:nvSpPr>
        <p:spPr>
          <a:xfrm>
            <a:off x="2576631" y="1557750"/>
            <a:ext cx="27426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C78D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Whelan Property Ltd,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C78D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James Carter Road,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C78D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Bury St. Edmunds.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C78D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IP28 7DE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C78D3E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453898-D443-0988-0A6D-165B49C54C93}"/>
              </a:ext>
            </a:extLst>
          </p:cNvPr>
          <p:cNvSpPr txBox="1"/>
          <p:nvPr/>
        </p:nvSpPr>
        <p:spPr>
          <a:xfrm>
            <a:off x="2576630" y="2892918"/>
            <a:ext cx="6306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78D3E"/>
                </a:solidFill>
              </a:rPr>
              <a:t>+44(0)7482240499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82D3B3-6512-9A45-A6EC-BAE061A7CCE6}"/>
              </a:ext>
            </a:extLst>
          </p:cNvPr>
          <p:cNvSpPr txBox="1"/>
          <p:nvPr/>
        </p:nvSpPr>
        <p:spPr>
          <a:xfrm>
            <a:off x="2576630" y="3895426"/>
            <a:ext cx="6306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78D3E"/>
                </a:solidFill>
              </a:rPr>
              <a:t>info@whelanproperty.com</a:t>
            </a:r>
          </a:p>
        </p:txBody>
      </p:sp>
      <p:pic>
        <p:nvPicPr>
          <p:cNvPr id="14" name="Graphic 13" descr="Internet with solid fill">
            <a:extLst>
              <a:ext uri="{FF2B5EF4-FFF2-40B4-BE49-F238E27FC236}">
                <a16:creationId xmlns:a16="http://schemas.microsoft.com/office/drawing/2014/main" id="{C660F07E-F3F7-9436-3BB5-AB39B45D36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22902" y="4779353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181BCF-4AB8-E8A9-6002-9CE219144A4D}"/>
              </a:ext>
            </a:extLst>
          </p:cNvPr>
          <p:cNvSpPr txBox="1"/>
          <p:nvPr/>
        </p:nvSpPr>
        <p:spPr>
          <a:xfrm>
            <a:off x="2576630" y="5087555"/>
            <a:ext cx="6306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78D3E"/>
                </a:solidFill>
              </a:rPr>
              <a:t>www.whelanproperty.co.uk</a:t>
            </a:r>
          </a:p>
        </p:txBody>
      </p:sp>
      <p:pic>
        <p:nvPicPr>
          <p:cNvPr id="4" name="Picture 3" descr="A gold and silver logo&#10;&#10;Description automatically generated">
            <a:extLst>
              <a:ext uri="{FF2B5EF4-FFF2-40B4-BE49-F238E27FC236}">
                <a16:creationId xmlns:a16="http://schemas.microsoft.com/office/drawing/2014/main" id="{2695EB1B-49CB-BE24-5764-3A02B3E347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252" y="1343025"/>
            <a:ext cx="41719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662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5">
      <a:dk1>
        <a:srgbClr val="000000"/>
      </a:dk1>
      <a:lt1>
        <a:srgbClr val="000000"/>
      </a:lt1>
      <a:dk2>
        <a:srgbClr val="637052"/>
      </a:dk2>
      <a:lt2>
        <a:srgbClr val="CCDDEA"/>
      </a:lt2>
      <a:accent1>
        <a:srgbClr val="D19C05"/>
      </a:accent1>
      <a:accent2>
        <a:srgbClr val="BD582C"/>
      </a:accent2>
      <a:accent3>
        <a:srgbClr val="865640"/>
      </a:accent3>
      <a:accent4>
        <a:srgbClr val="9B8357"/>
      </a:accent4>
      <a:accent5>
        <a:srgbClr val="FEF4D8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2200</TotalTime>
  <Words>779</Words>
  <Application>Microsoft Office PowerPoint</Application>
  <PresentationFormat>Widescreen</PresentationFormat>
  <Paragraphs>87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sora</vt:lpstr>
      <vt:lpstr>Trebuchet MS</vt:lpstr>
      <vt:lpstr>Wingdings 3</vt:lpstr>
      <vt:lpstr>Facet</vt:lpstr>
      <vt:lpstr>PowerPoint Presentation</vt:lpstr>
      <vt:lpstr>Executive Summary</vt:lpstr>
      <vt:lpstr>Our Vision &amp; Values</vt:lpstr>
      <vt:lpstr>Why invest in Property over other assets?</vt:lpstr>
      <vt:lpstr>Company Profile &amp; Strategy</vt:lpstr>
      <vt:lpstr>Case Study: 12 Linwood Road, Market Rasen. LN8 3AN </vt:lpstr>
      <vt:lpstr>PowerPoint Presentation</vt:lpstr>
      <vt:lpstr>Investment Offering</vt:lpstr>
      <vt:lpstr>Contact Details: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Whelan</dc:creator>
  <cp:lastModifiedBy>James Whelan</cp:lastModifiedBy>
  <cp:revision>2</cp:revision>
  <dcterms:created xsi:type="dcterms:W3CDTF">2024-11-20T16:36:23Z</dcterms:created>
  <dcterms:modified xsi:type="dcterms:W3CDTF">2026-07-13T04:05:11Z</dcterms:modified>
</cp:coreProperties>
</file>